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0"/>
  </p:notesMasterIdLst>
  <p:sldIdLst>
    <p:sldId id="256" r:id="rId2"/>
    <p:sldId id="315" r:id="rId3"/>
    <p:sldId id="258" r:id="rId4"/>
    <p:sldId id="260" r:id="rId5"/>
    <p:sldId id="280" r:id="rId6"/>
    <p:sldId id="278" r:id="rId7"/>
    <p:sldId id="282" r:id="rId8"/>
    <p:sldId id="279" r:id="rId9"/>
    <p:sldId id="284" r:id="rId10"/>
    <p:sldId id="283" r:id="rId11"/>
    <p:sldId id="286" r:id="rId12"/>
    <p:sldId id="285" r:id="rId13"/>
    <p:sldId id="288" r:id="rId14"/>
    <p:sldId id="289" r:id="rId15"/>
    <p:sldId id="290" r:id="rId16"/>
    <p:sldId id="291" r:id="rId17"/>
    <p:sldId id="292" r:id="rId18"/>
    <p:sldId id="287" r:id="rId19"/>
    <p:sldId id="293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10" r:id="rId34"/>
    <p:sldId id="311" r:id="rId35"/>
    <p:sldId id="312" r:id="rId36"/>
    <p:sldId id="313" r:id="rId37"/>
    <p:sldId id="314" r:id="rId38"/>
    <p:sldId id="266" r:id="rId39"/>
  </p:sldIdLst>
  <p:sldSz cx="9144000" cy="5143500" type="screen16x9"/>
  <p:notesSz cx="6858000" cy="9144000"/>
  <p:embeddedFontLst>
    <p:embeddedFont>
      <p:font typeface="DM Sans" pitchFamily="2" charset="-18"/>
      <p:regular r:id="rId41"/>
      <p:bold r:id="rId42"/>
      <p:italic r:id="rId43"/>
      <p:boldItalic r:id="rId44"/>
    </p:embeddedFont>
    <p:embeddedFont>
      <p:font typeface="Nunito Light" pitchFamily="2" charset="-18"/>
      <p:regular r:id="rId45"/>
      <p:italic r:id="rId46"/>
    </p:embeddedFont>
    <p:embeddedFont>
      <p:font typeface="Playfair Display" panose="00000500000000000000" pitchFamily="2" charset="-18"/>
      <p:regular r:id="rId47"/>
      <p:bold r:id="rId48"/>
      <p:italic r:id="rId49"/>
      <p:boldItalic r:id="rId50"/>
    </p:embeddedFont>
    <p:embeddedFont>
      <p:font typeface="Playfair Display Medium" panose="020B0604020202020204" charset="-18"/>
      <p:regular r:id="rId51"/>
      <p:bold r:id="rId52"/>
      <p:italic r:id="rId53"/>
      <p:boldItalic r:id="rId54"/>
    </p:embeddedFont>
    <p:embeddedFont>
      <p:font typeface="Playfair Display SemiBold" panose="020B0604020202020204" charset="-18"/>
      <p:regular r:id="rId55"/>
      <p:bold r:id="rId56"/>
      <p:italic r:id="rId57"/>
      <p:boldItalic r:id="rId58"/>
    </p:embeddedFont>
    <p:embeddedFont>
      <p:font typeface="PT Sans" panose="020B0503020203020204" pitchFamily="34" charset="-18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98B891-949E-4BAF-8874-C4E9A7D878E9}">
  <a:tblStyle styleId="{9098B891-949E-4BAF-8874-C4E9A7D878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F54751-1EB5-4A6D-89B0-89561FCF77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1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8c7393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58c7393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9004e3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9004e3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147F9D0E-C07A-5F08-321C-3D9244CD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A7103115-58C8-B4C8-6177-C548A2B3BA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FBBAB1AA-3573-EC81-52F1-E1C2E9EFB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59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B1CC80E1-EBC6-97AE-3E6C-E454F1BE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46F9972-2BC3-06C8-E3CD-7C931540B0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47BF3ABD-ECD9-59BE-C039-82A5DFC8A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76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0B841A3C-A6D3-9891-2C52-F4E2AF88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A8C8965-EBC1-6DEE-E036-2370E6C3E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F1187ED7-1BD9-0E96-04E5-EBE6540733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26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E3F88A87-44BF-E340-23B6-81605DC1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DAFA6110-038B-FF8C-4CAA-B2B13AF93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B4C51641-F6D9-66F9-8439-30DF89A7E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2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75926124-C945-53E3-0419-3D7CF24C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4dda1946d_6_308:notes">
            <a:extLst>
              <a:ext uri="{FF2B5EF4-FFF2-40B4-BE49-F238E27FC236}">
                <a16:creationId xmlns:a16="http://schemas.microsoft.com/office/drawing/2014/main" id="{344875F7-96A0-4256-8181-27D285263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4dda1946d_6_308:notes">
            <a:extLst>
              <a:ext uri="{FF2B5EF4-FFF2-40B4-BE49-F238E27FC236}">
                <a16:creationId xmlns:a16="http://schemas.microsoft.com/office/drawing/2014/main" id="{C207FA13-1BE1-5E59-DF3F-4B2842F8F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82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2366060">
            <a:off x="-1889736" y="-775323"/>
            <a:ext cx="3404228" cy="2020057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-2700000">
            <a:off x="6734683" y="3877303"/>
            <a:ext cx="2676450" cy="2310374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50629" y="2199326"/>
            <a:ext cx="4082734" cy="4125707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929561" y="4289257"/>
            <a:ext cx="1965249" cy="181974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61503" y="-1001280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151855" y="-18042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18924" y="-18655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5245699" y="-3735624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887049">
            <a:off x="-741989" y="41600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11839" y="2847800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83100" y="1497775"/>
            <a:ext cx="57777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3146575" y="3001325"/>
            <a:ext cx="28509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145" name="Google Shape;145;p13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 hasCustomPrompt="1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5" hasCustomPrompt="1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3495863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4" hasCustomPrompt="1"/>
          </p:nvPr>
        </p:nvSpPr>
        <p:spPr>
          <a:xfrm>
            <a:off x="5995868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995800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 rot="-9729063" flipH="1">
            <a:off x="120486" y="-1420458"/>
            <a:ext cx="994976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/>
          <p:nvPr/>
        </p:nvSpPr>
        <p:spPr>
          <a:xfrm rot="781202">
            <a:off x="8305612" y="3955069"/>
            <a:ext cx="2091857" cy="1804892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21"/>
          <p:cNvGrpSpPr/>
          <p:nvPr/>
        </p:nvGrpSpPr>
        <p:grpSpPr>
          <a:xfrm rot="-1096495">
            <a:off x="7334866" y="4672172"/>
            <a:ext cx="1587437" cy="1669155"/>
            <a:chOff x="-1951641" y="1351303"/>
            <a:chExt cx="472101" cy="496404"/>
          </a:xfrm>
        </p:grpSpPr>
        <p:sp>
          <p:nvSpPr>
            <p:cNvPr id="330" name="Google Shape;330;p21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1"/>
          <p:cNvSpPr/>
          <p:nvPr/>
        </p:nvSpPr>
        <p:spPr>
          <a:xfrm rot="-3280540" flipH="1">
            <a:off x="-768692" y="-218079"/>
            <a:ext cx="1586897" cy="146940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 rot="927841" flipH="1">
            <a:off x="-523256" y="3993119"/>
            <a:ext cx="2472959" cy="2133766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-1474663">
            <a:off x="-2631796" y="-85143"/>
            <a:ext cx="3072912" cy="5108344"/>
            <a:chOff x="-940148" y="2142386"/>
            <a:chExt cx="392949" cy="653216"/>
          </a:xfrm>
        </p:grpSpPr>
        <p:sp>
          <p:nvSpPr>
            <p:cNvPr id="26" name="Google Shape;26;p3"/>
            <p:cNvSpPr/>
            <p:nvPr/>
          </p:nvSpPr>
          <p:spPr>
            <a:xfrm>
              <a:off x="-933926" y="2147744"/>
              <a:ext cx="386728" cy="644381"/>
            </a:xfrm>
            <a:custGeom>
              <a:avLst/>
              <a:gdLst/>
              <a:ahLst/>
              <a:cxnLst/>
              <a:rect l="l" t="t" r="r" b="b"/>
              <a:pathLst>
                <a:path w="17902" h="29829" extrusionOk="0">
                  <a:moveTo>
                    <a:pt x="17223" y="0"/>
                  </a:moveTo>
                  <a:cubicBezTo>
                    <a:pt x="17018" y="0"/>
                    <a:pt x="16813" y="47"/>
                    <a:pt x="16609" y="60"/>
                  </a:cubicBezTo>
                  <a:cubicBezTo>
                    <a:pt x="16458" y="67"/>
                    <a:pt x="16307" y="67"/>
                    <a:pt x="16156" y="67"/>
                  </a:cubicBezTo>
                  <a:cubicBezTo>
                    <a:pt x="16005" y="67"/>
                    <a:pt x="15854" y="67"/>
                    <a:pt x="15703" y="74"/>
                  </a:cubicBezTo>
                  <a:cubicBezTo>
                    <a:pt x="15129" y="89"/>
                    <a:pt x="14540" y="117"/>
                    <a:pt x="13951" y="160"/>
                  </a:cubicBezTo>
                  <a:cubicBezTo>
                    <a:pt x="12859" y="247"/>
                    <a:pt x="11767" y="362"/>
                    <a:pt x="10675" y="462"/>
                  </a:cubicBezTo>
                  <a:cubicBezTo>
                    <a:pt x="9690" y="554"/>
                    <a:pt x="8705" y="622"/>
                    <a:pt x="7720" y="622"/>
                  </a:cubicBezTo>
                  <a:cubicBezTo>
                    <a:pt x="7627" y="622"/>
                    <a:pt x="7535" y="621"/>
                    <a:pt x="7442" y="620"/>
                  </a:cubicBezTo>
                  <a:cubicBezTo>
                    <a:pt x="6322" y="606"/>
                    <a:pt x="5201" y="563"/>
                    <a:pt x="4080" y="563"/>
                  </a:cubicBezTo>
                  <a:cubicBezTo>
                    <a:pt x="3520" y="563"/>
                    <a:pt x="2960" y="577"/>
                    <a:pt x="2399" y="577"/>
                  </a:cubicBezTo>
                  <a:cubicBezTo>
                    <a:pt x="2371" y="577"/>
                    <a:pt x="2371" y="635"/>
                    <a:pt x="2399" y="635"/>
                  </a:cubicBezTo>
                  <a:cubicBezTo>
                    <a:pt x="3491" y="635"/>
                    <a:pt x="4583" y="635"/>
                    <a:pt x="5661" y="649"/>
                  </a:cubicBezTo>
                  <a:cubicBezTo>
                    <a:pt x="6350" y="658"/>
                    <a:pt x="7033" y="678"/>
                    <a:pt x="7718" y="678"/>
                  </a:cubicBezTo>
                  <a:cubicBezTo>
                    <a:pt x="8133" y="678"/>
                    <a:pt x="8548" y="671"/>
                    <a:pt x="8965" y="649"/>
                  </a:cubicBezTo>
                  <a:cubicBezTo>
                    <a:pt x="11106" y="548"/>
                    <a:pt x="13232" y="218"/>
                    <a:pt x="15373" y="146"/>
                  </a:cubicBezTo>
                  <a:cubicBezTo>
                    <a:pt x="15919" y="132"/>
                    <a:pt x="16465" y="132"/>
                    <a:pt x="17011" y="89"/>
                  </a:cubicBezTo>
                  <a:cubicBezTo>
                    <a:pt x="17082" y="80"/>
                    <a:pt x="17165" y="69"/>
                    <a:pt x="17245" y="69"/>
                  </a:cubicBezTo>
                  <a:cubicBezTo>
                    <a:pt x="17421" y="69"/>
                    <a:pt x="17581" y="120"/>
                    <a:pt x="17571" y="347"/>
                  </a:cubicBezTo>
                  <a:cubicBezTo>
                    <a:pt x="17571" y="635"/>
                    <a:pt x="17571" y="908"/>
                    <a:pt x="17586" y="1195"/>
                  </a:cubicBezTo>
                  <a:cubicBezTo>
                    <a:pt x="17629" y="2315"/>
                    <a:pt x="17672" y="3436"/>
                    <a:pt x="17686" y="4557"/>
                  </a:cubicBezTo>
                  <a:cubicBezTo>
                    <a:pt x="17686" y="5548"/>
                    <a:pt x="17672" y="6554"/>
                    <a:pt x="17614" y="7545"/>
                  </a:cubicBezTo>
                  <a:cubicBezTo>
                    <a:pt x="17542" y="8738"/>
                    <a:pt x="17542" y="9916"/>
                    <a:pt x="17600" y="11094"/>
                  </a:cubicBezTo>
                  <a:cubicBezTo>
                    <a:pt x="17657" y="12286"/>
                    <a:pt x="17686" y="13479"/>
                    <a:pt x="17657" y="14671"/>
                  </a:cubicBezTo>
                  <a:cubicBezTo>
                    <a:pt x="17629" y="15893"/>
                    <a:pt x="17600" y="17114"/>
                    <a:pt x="17614" y="18335"/>
                  </a:cubicBezTo>
                  <a:cubicBezTo>
                    <a:pt x="17614" y="19585"/>
                    <a:pt x="17672" y="20820"/>
                    <a:pt x="17744" y="22056"/>
                  </a:cubicBezTo>
                  <a:cubicBezTo>
                    <a:pt x="17815" y="23249"/>
                    <a:pt x="17844" y="24441"/>
                    <a:pt x="17830" y="25634"/>
                  </a:cubicBezTo>
                  <a:cubicBezTo>
                    <a:pt x="17801" y="26826"/>
                    <a:pt x="17715" y="28004"/>
                    <a:pt x="17729" y="29197"/>
                  </a:cubicBezTo>
                  <a:cubicBezTo>
                    <a:pt x="17729" y="29283"/>
                    <a:pt x="17744" y="29398"/>
                    <a:pt x="17700" y="29484"/>
                  </a:cubicBezTo>
                  <a:cubicBezTo>
                    <a:pt x="17657" y="29584"/>
                    <a:pt x="17557" y="29628"/>
                    <a:pt x="17442" y="29656"/>
                  </a:cubicBezTo>
                  <a:cubicBezTo>
                    <a:pt x="17226" y="29728"/>
                    <a:pt x="17025" y="29757"/>
                    <a:pt x="16795" y="29757"/>
                  </a:cubicBezTo>
                  <a:cubicBezTo>
                    <a:pt x="16221" y="29728"/>
                    <a:pt x="15646" y="29699"/>
                    <a:pt x="15086" y="29642"/>
                  </a:cubicBezTo>
                  <a:cubicBezTo>
                    <a:pt x="13994" y="29556"/>
                    <a:pt x="12902" y="29441"/>
                    <a:pt x="11796" y="29412"/>
                  </a:cubicBezTo>
                  <a:cubicBezTo>
                    <a:pt x="10862" y="29383"/>
                    <a:pt x="9928" y="29355"/>
                    <a:pt x="8994" y="29340"/>
                  </a:cubicBezTo>
                  <a:cubicBezTo>
                    <a:pt x="7974" y="29312"/>
                    <a:pt x="6968" y="29283"/>
                    <a:pt x="5962" y="29254"/>
                  </a:cubicBezTo>
                  <a:cubicBezTo>
                    <a:pt x="5360" y="29235"/>
                    <a:pt x="4757" y="29205"/>
                    <a:pt x="4154" y="29205"/>
                  </a:cubicBezTo>
                  <a:cubicBezTo>
                    <a:pt x="3823" y="29205"/>
                    <a:pt x="3492" y="29214"/>
                    <a:pt x="3161" y="29240"/>
                  </a:cubicBezTo>
                  <a:cubicBezTo>
                    <a:pt x="2759" y="29275"/>
                    <a:pt x="2376" y="29301"/>
                    <a:pt x="1981" y="29301"/>
                  </a:cubicBezTo>
                  <a:cubicBezTo>
                    <a:pt x="1896" y="29301"/>
                    <a:pt x="1811" y="29300"/>
                    <a:pt x="1724" y="29297"/>
                  </a:cubicBezTo>
                  <a:cubicBezTo>
                    <a:pt x="1509" y="29297"/>
                    <a:pt x="1293" y="29326"/>
                    <a:pt x="1078" y="29326"/>
                  </a:cubicBezTo>
                  <a:cubicBezTo>
                    <a:pt x="1034" y="29329"/>
                    <a:pt x="985" y="29331"/>
                    <a:pt x="933" y="29331"/>
                  </a:cubicBezTo>
                  <a:cubicBezTo>
                    <a:pt x="748" y="29331"/>
                    <a:pt x="532" y="29300"/>
                    <a:pt x="431" y="29153"/>
                  </a:cubicBezTo>
                  <a:cubicBezTo>
                    <a:pt x="330" y="29024"/>
                    <a:pt x="345" y="28766"/>
                    <a:pt x="330" y="28608"/>
                  </a:cubicBezTo>
                  <a:cubicBezTo>
                    <a:pt x="316" y="28449"/>
                    <a:pt x="259" y="28306"/>
                    <a:pt x="230" y="28162"/>
                  </a:cubicBezTo>
                  <a:cubicBezTo>
                    <a:pt x="129" y="27659"/>
                    <a:pt x="57" y="27171"/>
                    <a:pt x="86" y="26668"/>
                  </a:cubicBezTo>
                  <a:cubicBezTo>
                    <a:pt x="115" y="26108"/>
                    <a:pt x="201" y="25547"/>
                    <a:pt x="144" y="25001"/>
                  </a:cubicBezTo>
                  <a:cubicBezTo>
                    <a:pt x="144" y="24980"/>
                    <a:pt x="126" y="24969"/>
                    <a:pt x="110" y="24969"/>
                  </a:cubicBezTo>
                  <a:cubicBezTo>
                    <a:pt x="93" y="24969"/>
                    <a:pt x="79" y="24980"/>
                    <a:pt x="86" y="25001"/>
                  </a:cubicBezTo>
                  <a:cubicBezTo>
                    <a:pt x="144" y="25590"/>
                    <a:pt x="43" y="26179"/>
                    <a:pt x="14" y="26769"/>
                  </a:cubicBezTo>
                  <a:cubicBezTo>
                    <a:pt x="0" y="27257"/>
                    <a:pt x="72" y="27717"/>
                    <a:pt x="172" y="28191"/>
                  </a:cubicBezTo>
                  <a:cubicBezTo>
                    <a:pt x="201" y="28363"/>
                    <a:pt x="259" y="28536"/>
                    <a:pt x="273" y="28708"/>
                  </a:cubicBezTo>
                  <a:cubicBezTo>
                    <a:pt x="287" y="28852"/>
                    <a:pt x="287" y="29053"/>
                    <a:pt x="359" y="29182"/>
                  </a:cubicBezTo>
                  <a:cubicBezTo>
                    <a:pt x="481" y="29366"/>
                    <a:pt x="742" y="29406"/>
                    <a:pt x="995" y="29406"/>
                  </a:cubicBezTo>
                  <a:cubicBezTo>
                    <a:pt x="1158" y="29406"/>
                    <a:pt x="1318" y="29389"/>
                    <a:pt x="1437" y="29383"/>
                  </a:cubicBezTo>
                  <a:cubicBezTo>
                    <a:pt x="1925" y="29340"/>
                    <a:pt x="2414" y="29369"/>
                    <a:pt x="2902" y="29326"/>
                  </a:cubicBezTo>
                  <a:cubicBezTo>
                    <a:pt x="3304" y="29290"/>
                    <a:pt x="3706" y="29265"/>
                    <a:pt x="4108" y="29265"/>
                  </a:cubicBezTo>
                  <a:cubicBezTo>
                    <a:pt x="4195" y="29265"/>
                    <a:pt x="4281" y="29266"/>
                    <a:pt x="4368" y="29268"/>
                  </a:cubicBezTo>
                  <a:cubicBezTo>
                    <a:pt x="5330" y="29297"/>
                    <a:pt x="6293" y="29326"/>
                    <a:pt x="7255" y="29355"/>
                  </a:cubicBezTo>
                  <a:cubicBezTo>
                    <a:pt x="8290" y="29383"/>
                    <a:pt x="9324" y="29412"/>
                    <a:pt x="10373" y="29441"/>
                  </a:cubicBezTo>
                  <a:cubicBezTo>
                    <a:pt x="11393" y="29470"/>
                    <a:pt x="12413" y="29484"/>
                    <a:pt x="13433" y="29570"/>
                  </a:cubicBezTo>
                  <a:cubicBezTo>
                    <a:pt x="14583" y="29656"/>
                    <a:pt x="15718" y="29786"/>
                    <a:pt x="16853" y="29829"/>
                  </a:cubicBezTo>
                  <a:cubicBezTo>
                    <a:pt x="17068" y="29829"/>
                    <a:pt x="17269" y="29786"/>
                    <a:pt x="17471" y="29714"/>
                  </a:cubicBezTo>
                  <a:cubicBezTo>
                    <a:pt x="17586" y="29685"/>
                    <a:pt x="17715" y="29642"/>
                    <a:pt x="17772" y="29513"/>
                  </a:cubicBezTo>
                  <a:cubicBezTo>
                    <a:pt x="17844" y="29326"/>
                    <a:pt x="17801" y="29082"/>
                    <a:pt x="17787" y="28895"/>
                  </a:cubicBezTo>
                  <a:cubicBezTo>
                    <a:pt x="17787" y="28579"/>
                    <a:pt x="17815" y="28263"/>
                    <a:pt x="17830" y="27947"/>
                  </a:cubicBezTo>
                  <a:cubicBezTo>
                    <a:pt x="17873" y="26740"/>
                    <a:pt x="17902" y="25519"/>
                    <a:pt x="17887" y="24297"/>
                  </a:cubicBezTo>
                  <a:cubicBezTo>
                    <a:pt x="17873" y="23047"/>
                    <a:pt x="17787" y="21783"/>
                    <a:pt x="17729" y="20519"/>
                  </a:cubicBezTo>
                  <a:cubicBezTo>
                    <a:pt x="17672" y="19254"/>
                    <a:pt x="17657" y="17990"/>
                    <a:pt x="17672" y="16711"/>
                  </a:cubicBezTo>
                  <a:cubicBezTo>
                    <a:pt x="17700" y="15476"/>
                    <a:pt x="17758" y="14226"/>
                    <a:pt x="17744" y="12990"/>
                  </a:cubicBezTo>
                  <a:cubicBezTo>
                    <a:pt x="17715" y="11755"/>
                    <a:pt x="17614" y="10519"/>
                    <a:pt x="17614" y="9284"/>
                  </a:cubicBezTo>
                  <a:cubicBezTo>
                    <a:pt x="17600" y="8177"/>
                    <a:pt x="17715" y="7085"/>
                    <a:pt x="17729" y="5994"/>
                  </a:cubicBezTo>
                  <a:cubicBezTo>
                    <a:pt x="17758" y="4916"/>
                    <a:pt x="17744" y="3838"/>
                    <a:pt x="17715" y="2761"/>
                  </a:cubicBezTo>
                  <a:cubicBezTo>
                    <a:pt x="17686" y="2157"/>
                    <a:pt x="17672" y="1554"/>
                    <a:pt x="17643" y="965"/>
                  </a:cubicBezTo>
                  <a:cubicBezTo>
                    <a:pt x="17643" y="821"/>
                    <a:pt x="17629" y="663"/>
                    <a:pt x="17629" y="520"/>
                  </a:cubicBezTo>
                  <a:cubicBezTo>
                    <a:pt x="17629" y="419"/>
                    <a:pt x="17657" y="304"/>
                    <a:pt x="17629" y="204"/>
                  </a:cubicBezTo>
                  <a:cubicBezTo>
                    <a:pt x="17586" y="60"/>
                    <a:pt x="17442" y="17"/>
                    <a:pt x="17298" y="2"/>
                  </a:cubicBezTo>
                  <a:cubicBezTo>
                    <a:pt x="17273" y="1"/>
                    <a:pt x="17248" y="0"/>
                    <a:pt x="17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936108" y="2142386"/>
              <a:ext cx="380528" cy="642113"/>
            </a:xfrm>
            <a:custGeom>
              <a:avLst/>
              <a:gdLst/>
              <a:ahLst/>
              <a:cxnLst/>
              <a:rect l="l" t="t" r="r" b="b"/>
              <a:pathLst>
                <a:path w="17615" h="29724" extrusionOk="0">
                  <a:moveTo>
                    <a:pt x="16723" y="0"/>
                  </a:moveTo>
                  <a:cubicBezTo>
                    <a:pt x="16642" y="0"/>
                    <a:pt x="16561" y="10"/>
                    <a:pt x="16480" y="20"/>
                  </a:cubicBezTo>
                  <a:cubicBezTo>
                    <a:pt x="16322" y="35"/>
                    <a:pt x="16164" y="35"/>
                    <a:pt x="16006" y="35"/>
                  </a:cubicBezTo>
                  <a:cubicBezTo>
                    <a:pt x="15704" y="35"/>
                    <a:pt x="15402" y="35"/>
                    <a:pt x="15100" y="49"/>
                  </a:cubicBezTo>
                  <a:cubicBezTo>
                    <a:pt x="14167" y="78"/>
                    <a:pt x="13233" y="164"/>
                    <a:pt x="12299" y="250"/>
                  </a:cubicBezTo>
                  <a:cubicBezTo>
                    <a:pt x="11853" y="293"/>
                    <a:pt x="11408" y="337"/>
                    <a:pt x="10977" y="380"/>
                  </a:cubicBezTo>
                  <a:cubicBezTo>
                    <a:pt x="10889" y="384"/>
                    <a:pt x="10800" y="386"/>
                    <a:pt x="10712" y="386"/>
                  </a:cubicBezTo>
                  <a:cubicBezTo>
                    <a:pt x="10500" y="386"/>
                    <a:pt x="10289" y="375"/>
                    <a:pt x="10086" y="365"/>
                  </a:cubicBezTo>
                  <a:cubicBezTo>
                    <a:pt x="10010" y="361"/>
                    <a:pt x="9933" y="359"/>
                    <a:pt x="9856" y="359"/>
                  </a:cubicBezTo>
                  <a:cubicBezTo>
                    <a:pt x="9703" y="359"/>
                    <a:pt x="9550" y="365"/>
                    <a:pt x="9397" y="365"/>
                  </a:cubicBezTo>
                  <a:cubicBezTo>
                    <a:pt x="8650" y="394"/>
                    <a:pt x="7902" y="394"/>
                    <a:pt x="7155" y="408"/>
                  </a:cubicBezTo>
                  <a:cubicBezTo>
                    <a:pt x="6078" y="452"/>
                    <a:pt x="5000" y="509"/>
                    <a:pt x="3923" y="523"/>
                  </a:cubicBezTo>
                  <a:cubicBezTo>
                    <a:pt x="3362" y="538"/>
                    <a:pt x="2788" y="538"/>
                    <a:pt x="2213" y="538"/>
                  </a:cubicBezTo>
                  <a:cubicBezTo>
                    <a:pt x="2170" y="538"/>
                    <a:pt x="2170" y="610"/>
                    <a:pt x="2213" y="610"/>
                  </a:cubicBezTo>
                  <a:cubicBezTo>
                    <a:pt x="3319" y="595"/>
                    <a:pt x="4426" y="595"/>
                    <a:pt x="5546" y="552"/>
                  </a:cubicBezTo>
                  <a:cubicBezTo>
                    <a:pt x="6423" y="523"/>
                    <a:pt x="7313" y="466"/>
                    <a:pt x="8190" y="452"/>
                  </a:cubicBezTo>
                  <a:cubicBezTo>
                    <a:pt x="8563" y="452"/>
                    <a:pt x="8937" y="452"/>
                    <a:pt x="9310" y="437"/>
                  </a:cubicBezTo>
                  <a:cubicBezTo>
                    <a:pt x="9497" y="437"/>
                    <a:pt x="9670" y="423"/>
                    <a:pt x="9856" y="423"/>
                  </a:cubicBezTo>
                  <a:cubicBezTo>
                    <a:pt x="10158" y="423"/>
                    <a:pt x="10460" y="452"/>
                    <a:pt x="10747" y="452"/>
                  </a:cubicBezTo>
                  <a:cubicBezTo>
                    <a:pt x="11207" y="452"/>
                    <a:pt x="11652" y="380"/>
                    <a:pt x="12098" y="337"/>
                  </a:cubicBezTo>
                  <a:cubicBezTo>
                    <a:pt x="12514" y="293"/>
                    <a:pt x="12931" y="265"/>
                    <a:pt x="13348" y="222"/>
                  </a:cubicBezTo>
                  <a:cubicBezTo>
                    <a:pt x="13822" y="179"/>
                    <a:pt x="14296" y="150"/>
                    <a:pt x="14770" y="121"/>
                  </a:cubicBezTo>
                  <a:cubicBezTo>
                    <a:pt x="15043" y="121"/>
                    <a:pt x="15316" y="107"/>
                    <a:pt x="15589" y="107"/>
                  </a:cubicBezTo>
                  <a:cubicBezTo>
                    <a:pt x="15740" y="100"/>
                    <a:pt x="15887" y="100"/>
                    <a:pt x="16034" y="100"/>
                  </a:cubicBezTo>
                  <a:cubicBezTo>
                    <a:pt x="16182" y="100"/>
                    <a:pt x="16329" y="100"/>
                    <a:pt x="16480" y="92"/>
                  </a:cubicBezTo>
                  <a:cubicBezTo>
                    <a:pt x="16560" y="83"/>
                    <a:pt x="16652" y="73"/>
                    <a:pt x="16743" y="73"/>
                  </a:cubicBezTo>
                  <a:cubicBezTo>
                    <a:pt x="16943" y="73"/>
                    <a:pt x="17139" y="123"/>
                    <a:pt x="17198" y="351"/>
                  </a:cubicBezTo>
                  <a:cubicBezTo>
                    <a:pt x="17227" y="480"/>
                    <a:pt x="17198" y="624"/>
                    <a:pt x="17212" y="753"/>
                  </a:cubicBezTo>
                  <a:cubicBezTo>
                    <a:pt x="17212" y="911"/>
                    <a:pt x="17241" y="1069"/>
                    <a:pt x="17255" y="1227"/>
                  </a:cubicBezTo>
                  <a:cubicBezTo>
                    <a:pt x="17313" y="1874"/>
                    <a:pt x="17370" y="2506"/>
                    <a:pt x="17399" y="3138"/>
                  </a:cubicBezTo>
                  <a:cubicBezTo>
                    <a:pt x="17543" y="5595"/>
                    <a:pt x="17514" y="8052"/>
                    <a:pt x="17428" y="10509"/>
                  </a:cubicBezTo>
                  <a:cubicBezTo>
                    <a:pt x="17342" y="12937"/>
                    <a:pt x="17227" y="15350"/>
                    <a:pt x="17227" y="17778"/>
                  </a:cubicBezTo>
                  <a:cubicBezTo>
                    <a:pt x="17227" y="19014"/>
                    <a:pt x="17255" y="20250"/>
                    <a:pt x="17327" y="21471"/>
                  </a:cubicBezTo>
                  <a:cubicBezTo>
                    <a:pt x="17414" y="22692"/>
                    <a:pt x="17457" y="23899"/>
                    <a:pt x="17442" y="25106"/>
                  </a:cubicBezTo>
                  <a:cubicBezTo>
                    <a:pt x="17442" y="25709"/>
                    <a:pt x="17428" y="26298"/>
                    <a:pt x="17414" y="26887"/>
                  </a:cubicBezTo>
                  <a:cubicBezTo>
                    <a:pt x="17385" y="27505"/>
                    <a:pt x="17327" y="28123"/>
                    <a:pt x="17342" y="28741"/>
                  </a:cubicBezTo>
                  <a:cubicBezTo>
                    <a:pt x="17356" y="28985"/>
                    <a:pt x="17399" y="29243"/>
                    <a:pt x="17356" y="29488"/>
                  </a:cubicBezTo>
                  <a:cubicBezTo>
                    <a:pt x="17341" y="29616"/>
                    <a:pt x="17258" y="29653"/>
                    <a:pt x="17158" y="29653"/>
                  </a:cubicBezTo>
                  <a:cubicBezTo>
                    <a:pt x="17068" y="29653"/>
                    <a:pt x="16964" y="29623"/>
                    <a:pt x="16882" y="29603"/>
                  </a:cubicBezTo>
                  <a:cubicBezTo>
                    <a:pt x="16666" y="29545"/>
                    <a:pt x="16494" y="29516"/>
                    <a:pt x="16264" y="29502"/>
                  </a:cubicBezTo>
                  <a:cubicBezTo>
                    <a:pt x="15991" y="29502"/>
                    <a:pt x="15704" y="29502"/>
                    <a:pt x="15416" y="29488"/>
                  </a:cubicBezTo>
                  <a:cubicBezTo>
                    <a:pt x="14885" y="29480"/>
                    <a:pt x="14353" y="29480"/>
                    <a:pt x="13822" y="29480"/>
                  </a:cubicBezTo>
                  <a:cubicBezTo>
                    <a:pt x="13290" y="29480"/>
                    <a:pt x="12759" y="29480"/>
                    <a:pt x="12227" y="29473"/>
                  </a:cubicBezTo>
                  <a:cubicBezTo>
                    <a:pt x="11236" y="29445"/>
                    <a:pt x="10259" y="29401"/>
                    <a:pt x="9267" y="29373"/>
                  </a:cubicBezTo>
                  <a:cubicBezTo>
                    <a:pt x="8233" y="29330"/>
                    <a:pt x="7184" y="29287"/>
                    <a:pt x="6150" y="29243"/>
                  </a:cubicBezTo>
                  <a:cubicBezTo>
                    <a:pt x="5442" y="29212"/>
                    <a:pt x="4719" y="29165"/>
                    <a:pt x="4004" y="29165"/>
                  </a:cubicBezTo>
                  <a:cubicBezTo>
                    <a:pt x="3746" y="29165"/>
                    <a:pt x="3488" y="29171"/>
                    <a:pt x="3233" y="29186"/>
                  </a:cubicBezTo>
                  <a:cubicBezTo>
                    <a:pt x="2773" y="29215"/>
                    <a:pt x="2299" y="29272"/>
                    <a:pt x="1825" y="29272"/>
                  </a:cubicBezTo>
                  <a:cubicBezTo>
                    <a:pt x="1566" y="29272"/>
                    <a:pt x="1322" y="29287"/>
                    <a:pt x="1064" y="29315"/>
                  </a:cubicBezTo>
                  <a:cubicBezTo>
                    <a:pt x="979" y="29327"/>
                    <a:pt x="860" y="29344"/>
                    <a:pt x="740" y="29344"/>
                  </a:cubicBezTo>
                  <a:cubicBezTo>
                    <a:pt x="574" y="29344"/>
                    <a:pt x="406" y="29311"/>
                    <a:pt x="331" y="29186"/>
                  </a:cubicBezTo>
                  <a:cubicBezTo>
                    <a:pt x="245" y="29042"/>
                    <a:pt x="288" y="28784"/>
                    <a:pt x="273" y="28626"/>
                  </a:cubicBezTo>
                  <a:cubicBezTo>
                    <a:pt x="273" y="28468"/>
                    <a:pt x="230" y="28338"/>
                    <a:pt x="216" y="28180"/>
                  </a:cubicBezTo>
                  <a:cubicBezTo>
                    <a:pt x="202" y="28008"/>
                    <a:pt x="202" y="27821"/>
                    <a:pt x="173" y="27649"/>
                  </a:cubicBezTo>
                  <a:cubicBezTo>
                    <a:pt x="130" y="27347"/>
                    <a:pt x="87" y="27074"/>
                    <a:pt x="87" y="26772"/>
                  </a:cubicBezTo>
                  <a:cubicBezTo>
                    <a:pt x="72" y="26169"/>
                    <a:pt x="144" y="25565"/>
                    <a:pt x="87" y="24962"/>
                  </a:cubicBezTo>
                  <a:cubicBezTo>
                    <a:pt x="79" y="24940"/>
                    <a:pt x="62" y="24930"/>
                    <a:pt x="45" y="24930"/>
                  </a:cubicBezTo>
                  <a:cubicBezTo>
                    <a:pt x="29" y="24930"/>
                    <a:pt x="15" y="24940"/>
                    <a:pt x="15" y="24962"/>
                  </a:cubicBezTo>
                  <a:cubicBezTo>
                    <a:pt x="72" y="25609"/>
                    <a:pt x="0" y="26241"/>
                    <a:pt x="29" y="26887"/>
                  </a:cubicBezTo>
                  <a:cubicBezTo>
                    <a:pt x="29" y="27160"/>
                    <a:pt x="87" y="27433"/>
                    <a:pt x="115" y="27706"/>
                  </a:cubicBezTo>
                  <a:cubicBezTo>
                    <a:pt x="144" y="27893"/>
                    <a:pt x="130" y="28094"/>
                    <a:pt x="158" y="28281"/>
                  </a:cubicBezTo>
                  <a:cubicBezTo>
                    <a:pt x="173" y="28439"/>
                    <a:pt x="216" y="28568"/>
                    <a:pt x="216" y="28726"/>
                  </a:cubicBezTo>
                  <a:cubicBezTo>
                    <a:pt x="216" y="28870"/>
                    <a:pt x="202" y="29071"/>
                    <a:pt x="273" y="29215"/>
                  </a:cubicBezTo>
                  <a:cubicBezTo>
                    <a:pt x="345" y="29358"/>
                    <a:pt x="561" y="29401"/>
                    <a:pt x="704" y="29401"/>
                  </a:cubicBezTo>
                  <a:cubicBezTo>
                    <a:pt x="731" y="29403"/>
                    <a:pt x="757" y="29404"/>
                    <a:pt x="784" y="29404"/>
                  </a:cubicBezTo>
                  <a:cubicBezTo>
                    <a:pt x="1001" y="29404"/>
                    <a:pt x="1218" y="29355"/>
                    <a:pt x="1423" y="29330"/>
                  </a:cubicBezTo>
                  <a:cubicBezTo>
                    <a:pt x="1484" y="29327"/>
                    <a:pt x="1544" y="29325"/>
                    <a:pt x="1603" y="29325"/>
                  </a:cubicBezTo>
                  <a:cubicBezTo>
                    <a:pt x="1766" y="29325"/>
                    <a:pt x="1927" y="29334"/>
                    <a:pt x="2090" y="29334"/>
                  </a:cubicBezTo>
                  <a:cubicBezTo>
                    <a:pt x="2150" y="29334"/>
                    <a:pt x="2210" y="29333"/>
                    <a:pt x="2270" y="29330"/>
                  </a:cubicBezTo>
                  <a:cubicBezTo>
                    <a:pt x="2500" y="29315"/>
                    <a:pt x="2730" y="29301"/>
                    <a:pt x="2974" y="29272"/>
                  </a:cubicBezTo>
                  <a:cubicBezTo>
                    <a:pt x="3293" y="29245"/>
                    <a:pt x="3612" y="29235"/>
                    <a:pt x="3931" y="29235"/>
                  </a:cubicBezTo>
                  <a:cubicBezTo>
                    <a:pt x="4115" y="29235"/>
                    <a:pt x="4299" y="29238"/>
                    <a:pt x="4483" y="29243"/>
                  </a:cubicBezTo>
                  <a:cubicBezTo>
                    <a:pt x="5503" y="29287"/>
                    <a:pt x="6509" y="29330"/>
                    <a:pt x="7515" y="29358"/>
                  </a:cubicBezTo>
                  <a:cubicBezTo>
                    <a:pt x="9626" y="29445"/>
                    <a:pt x="11724" y="29545"/>
                    <a:pt x="13836" y="29545"/>
                  </a:cubicBezTo>
                  <a:cubicBezTo>
                    <a:pt x="14368" y="29545"/>
                    <a:pt x="14885" y="29545"/>
                    <a:pt x="15416" y="29560"/>
                  </a:cubicBezTo>
                  <a:cubicBezTo>
                    <a:pt x="15718" y="29560"/>
                    <a:pt x="16020" y="29574"/>
                    <a:pt x="16322" y="29574"/>
                  </a:cubicBezTo>
                  <a:cubicBezTo>
                    <a:pt x="16552" y="29588"/>
                    <a:pt x="16753" y="29646"/>
                    <a:pt x="16968" y="29689"/>
                  </a:cubicBezTo>
                  <a:cubicBezTo>
                    <a:pt x="17029" y="29704"/>
                    <a:pt x="17105" y="29723"/>
                    <a:pt x="17179" y="29723"/>
                  </a:cubicBezTo>
                  <a:cubicBezTo>
                    <a:pt x="17245" y="29723"/>
                    <a:pt x="17308" y="29708"/>
                    <a:pt x="17356" y="29660"/>
                  </a:cubicBezTo>
                  <a:cubicBezTo>
                    <a:pt x="17471" y="29545"/>
                    <a:pt x="17442" y="29330"/>
                    <a:pt x="17428" y="29186"/>
                  </a:cubicBezTo>
                  <a:cubicBezTo>
                    <a:pt x="17414" y="28583"/>
                    <a:pt x="17442" y="27993"/>
                    <a:pt x="17457" y="27390"/>
                  </a:cubicBezTo>
                  <a:cubicBezTo>
                    <a:pt x="17500" y="26169"/>
                    <a:pt x="17528" y="24948"/>
                    <a:pt x="17500" y="23726"/>
                  </a:cubicBezTo>
                  <a:cubicBezTo>
                    <a:pt x="17471" y="22462"/>
                    <a:pt x="17370" y="21198"/>
                    <a:pt x="17327" y="19919"/>
                  </a:cubicBezTo>
                  <a:cubicBezTo>
                    <a:pt x="17241" y="17419"/>
                    <a:pt x="17327" y="14919"/>
                    <a:pt x="17428" y="12419"/>
                  </a:cubicBezTo>
                  <a:cubicBezTo>
                    <a:pt x="17514" y="9920"/>
                    <a:pt x="17615" y="7405"/>
                    <a:pt x="17543" y="4905"/>
                  </a:cubicBezTo>
                  <a:cubicBezTo>
                    <a:pt x="17514" y="3612"/>
                    <a:pt x="17428" y="2319"/>
                    <a:pt x="17299" y="1026"/>
                  </a:cubicBezTo>
                  <a:cubicBezTo>
                    <a:pt x="17284" y="897"/>
                    <a:pt x="17270" y="753"/>
                    <a:pt x="17270" y="624"/>
                  </a:cubicBezTo>
                  <a:cubicBezTo>
                    <a:pt x="17284" y="509"/>
                    <a:pt x="17284" y="380"/>
                    <a:pt x="17241" y="279"/>
                  </a:cubicBezTo>
                  <a:cubicBezTo>
                    <a:pt x="17169" y="107"/>
                    <a:pt x="16997" y="20"/>
                    <a:pt x="16824" y="6"/>
                  </a:cubicBezTo>
                  <a:cubicBezTo>
                    <a:pt x="16791" y="2"/>
                    <a:pt x="16757" y="0"/>
                    <a:pt x="16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940148" y="2155521"/>
              <a:ext cx="384892" cy="640082"/>
            </a:xfrm>
            <a:custGeom>
              <a:avLst/>
              <a:gdLst/>
              <a:ahLst/>
              <a:cxnLst/>
              <a:rect l="l" t="t" r="r" b="b"/>
              <a:pathLst>
                <a:path w="17817" h="29630" extrusionOk="0">
                  <a:moveTo>
                    <a:pt x="16946" y="1"/>
                  </a:moveTo>
                  <a:cubicBezTo>
                    <a:pt x="16907" y="1"/>
                    <a:pt x="16871" y="2"/>
                    <a:pt x="16839" y="2"/>
                  </a:cubicBezTo>
                  <a:cubicBezTo>
                    <a:pt x="16264" y="16"/>
                    <a:pt x="15690" y="45"/>
                    <a:pt x="15115" y="45"/>
                  </a:cubicBezTo>
                  <a:cubicBezTo>
                    <a:pt x="13951" y="73"/>
                    <a:pt x="12788" y="88"/>
                    <a:pt x="11624" y="116"/>
                  </a:cubicBezTo>
                  <a:cubicBezTo>
                    <a:pt x="10345" y="160"/>
                    <a:pt x="9066" y="217"/>
                    <a:pt x="7788" y="275"/>
                  </a:cubicBezTo>
                  <a:cubicBezTo>
                    <a:pt x="6566" y="318"/>
                    <a:pt x="5331" y="346"/>
                    <a:pt x="4110" y="404"/>
                  </a:cubicBezTo>
                  <a:cubicBezTo>
                    <a:pt x="3621" y="433"/>
                    <a:pt x="3133" y="447"/>
                    <a:pt x="2644" y="461"/>
                  </a:cubicBezTo>
                  <a:cubicBezTo>
                    <a:pt x="2601" y="461"/>
                    <a:pt x="2601" y="533"/>
                    <a:pt x="2644" y="533"/>
                  </a:cubicBezTo>
                  <a:cubicBezTo>
                    <a:pt x="3722" y="504"/>
                    <a:pt x="4785" y="447"/>
                    <a:pt x="5848" y="404"/>
                  </a:cubicBezTo>
                  <a:cubicBezTo>
                    <a:pt x="7112" y="361"/>
                    <a:pt x="8362" y="303"/>
                    <a:pt x="9627" y="260"/>
                  </a:cubicBezTo>
                  <a:cubicBezTo>
                    <a:pt x="10862" y="203"/>
                    <a:pt x="12084" y="160"/>
                    <a:pt x="13319" y="145"/>
                  </a:cubicBezTo>
                  <a:cubicBezTo>
                    <a:pt x="14411" y="131"/>
                    <a:pt x="15517" y="116"/>
                    <a:pt x="16624" y="73"/>
                  </a:cubicBezTo>
                  <a:cubicBezTo>
                    <a:pt x="16725" y="73"/>
                    <a:pt x="16849" y="61"/>
                    <a:pt x="16970" y="61"/>
                  </a:cubicBezTo>
                  <a:cubicBezTo>
                    <a:pt x="17071" y="61"/>
                    <a:pt x="17171" y="69"/>
                    <a:pt x="17256" y="102"/>
                  </a:cubicBezTo>
                  <a:cubicBezTo>
                    <a:pt x="17500" y="203"/>
                    <a:pt x="17500" y="619"/>
                    <a:pt x="17514" y="835"/>
                  </a:cubicBezTo>
                  <a:cubicBezTo>
                    <a:pt x="17572" y="1510"/>
                    <a:pt x="17586" y="2200"/>
                    <a:pt x="17601" y="2875"/>
                  </a:cubicBezTo>
                  <a:cubicBezTo>
                    <a:pt x="17644" y="4211"/>
                    <a:pt x="17644" y="5562"/>
                    <a:pt x="17586" y="6898"/>
                  </a:cubicBezTo>
                  <a:cubicBezTo>
                    <a:pt x="17529" y="8263"/>
                    <a:pt x="17428" y="9642"/>
                    <a:pt x="17414" y="11007"/>
                  </a:cubicBezTo>
                  <a:cubicBezTo>
                    <a:pt x="17399" y="12372"/>
                    <a:pt x="17428" y="13722"/>
                    <a:pt x="17471" y="15073"/>
                  </a:cubicBezTo>
                  <a:cubicBezTo>
                    <a:pt x="17557" y="17774"/>
                    <a:pt x="17701" y="20460"/>
                    <a:pt x="17687" y="23162"/>
                  </a:cubicBezTo>
                  <a:cubicBezTo>
                    <a:pt x="17687" y="24555"/>
                    <a:pt x="17644" y="25963"/>
                    <a:pt x="17529" y="27357"/>
                  </a:cubicBezTo>
                  <a:cubicBezTo>
                    <a:pt x="17500" y="27702"/>
                    <a:pt x="17471" y="28046"/>
                    <a:pt x="17442" y="28391"/>
                  </a:cubicBezTo>
                  <a:cubicBezTo>
                    <a:pt x="17428" y="28564"/>
                    <a:pt x="17399" y="28736"/>
                    <a:pt x="17399" y="28894"/>
                  </a:cubicBezTo>
                  <a:cubicBezTo>
                    <a:pt x="17385" y="29052"/>
                    <a:pt x="17428" y="29224"/>
                    <a:pt x="17356" y="29368"/>
                  </a:cubicBezTo>
                  <a:cubicBezTo>
                    <a:pt x="17261" y="29528"/>
                    <a:pt x="17098" y="29563"/>
                    <a:pt x="16926" y="29563"/>
                  </a:cubicBezTo>
                  <a:cubicBezTo>
                    <a:pt x="16788" y="29563"/>
                    <a:pt x="16644" y="29541"/>
                    <a:pt x="16523" y="29541"/>
                  </a:cubicBezTo>
                  <a:cubicBezTo>
                    <a:pt x="16193" y="29526"/>
                    <a:pt x="15876" y="29526"/>
                    <a:pt x="15546" y="29526"/>
                  </a:cubicBezTo>
                  <a:cubicBezTo>
                    <a:pt x="14512" y="29497"/>
                    <a:pt x="13477" y="29411"/>
                    <a:pt x="12443" y="29311"/>
                  </a:cubicBezTo>
                  <a:cubicBezTo>
                    <a:pt x="11954" y="29253"/>
                    <a:pt x="11451" y="29196"/>
                    <a:pt x="10963" y="29181"/>
                  </a:cubicBezTo>
                  <a:cubicBezTo>
                    <a:pt x="10632" y="29181"/>
                    <a:pt x="10288" y="29210"/>
                    <a:pt x="9957" y="29210"/>
                  </a:cubicBezTo>
                  <a:cubicBezTo>
                    <a:pt x="9770" y="29210"/>
                    <a:pt x="9584" y="29196"/>
                    <a:pt x="9397" y="29196"/>
                  </a:cubicBezTo>
                  <a:cubicBezTo>
                    <a:pt x="8564" y="29167"/>
                    <a:pt x="7730" y="29167"/>
                    <a:pt x="6897" y="29124"/>
                  </a:cubicBezTo>
                  <a:cubicBezTo>
                    <a:pt x="5647" y="29066"/>
                    <a:pt x="4411" y="29038"/>
                    <a:pt x="3161" y="29023"/>
                  </a:cubicBezTo>
                  <a:cubicBezTo>
                    <a:pt x="2515" y="29023"/>
                    <a:pt x="1854" y="29038"/>
                    <a:pt x="1208" y="29038"/>
                  </a:cubicBezTo>
                  <a:cubicBezTo>
                    <a:pt x="1112" y="29038"/>
                    <a:pt x="1014" y="29039"/>
                    <a:pt x="916" y="29039"/>
                  </a:cubicBezTo>
                  <a:cubicBezTo>
                    <a:pt x="721" y="29039"/>
                    <a:pt x="523" y="29033"/>
                    <a:pt x="331" y="28995"/>
                  </a:cubicBezTo>
                  <a:cubicBezTo>
                    <a:pt x="274" y="28980"/>
                    <a:pt x="274" y="28995"/>
                    <a:pt x="259" y="28937"/>
                  </a:cubicBezTo>
                  <a:cubicBezTo>
                    <a:pt x="259" y="28865"/>
                    <a:pt x="259" y="28793"/>
                    <a:pt x="259" y="28722"/>
                  </a:cubicBezTo>
                  <a:cubicBezTo>
                    <a:pt x="187" y="27500"/>
                    <a:pt x="144" y="26265"/>
                    <a:pt x="87" y="25029"/>
                  </a:cubicBezTo>
                  <a:cubicBezTo>
                    <a:pt x="73" y="24929"/>
                    <a:pt x="73" y="24828"/>
                    <a:pt x="73" y="24713"/>
                  </a:cubicBezTo>
                  <a:cubicBezTo>
                    <a:pt x="65" y="24692"/>
                    <a:pt x="47" y="24681"/>
                    <a:pt x="31" y="24681"/>
                  </a:cubicBezTo>
                  <a:cubicBezTo>
                    <a:pt x="15" y="24681"/>
                    <a:pt x="1" y="24692"/>
                    <a:pt x="1" y="24713"/>
                  </a:cubicBezTo>
                  <a:cubicBezTo>
                    <a:pt x="58" y="25834"/>
                    <a:pt x="101" y="26954"/>
                    <a:pt x="159" y="28075"/>
                  </a:cubicBezTo>
                  <a:cubicBezTo>
                    <a:pt x="173" y="28319"/>
                    <a:pt x="187" y="28564"/>
                    <a:pt x="187" y="28808"/>
                  </a:cubicBezTo>
                  <a:cubicBezTo>
                    <a:pt x="202" y="28908"/>
                    <a:pt x="173" y="29009"/>
                    <a:pt x="288" y="29038"/>
                  </a:cubicBezTo>
                  <a:cubicBezTo>
                    <a:pt x="426" y="29089"/>
                    <a:pt x="590" y="29100"/>
                    <a:pt x="751" y="29100"/>
                  </a:cubicBezTo>
                  <a:cubicBezTo>
                    <a:pt x="859" y="29100"/>
                    <a:pt x="966" y="29095"/>
                    <a:pt x="1064" y="29095"/>
                  </a:cubicBezTo>
                  <a:cubicBezTo>
                    <a:pt x="1179" y="29100"/>
                    <a:pt x="1294" y="29102"/>
                    <a:pt x="1409" y="29102"/>
                  </a:cubicBezTo>
                  <a:cubicBezTo>
                    <a:pt x="1639" y="29102"/>
                    <a:pt x="1868" y="29095"/>
                    <a:pt x="2098" y="29095"/>
                  </a:cubicBezTo>
                  <a:cubicBezTo>
                    <a:pt x="2349" y="29091"/>
                    <a:pt x="2599" y="29090"/>
                    <a:pt x="2849" y="29090"/>
                  </a:cubicBezTo>
                  <a:cubicBezTo>
                    <a:pt x="3532" y="29090"/>
                    <a:pt x="4212" y="29103"/>
                    <a:pt x="4886" y="29124"/>
                  </a:cubicBezTo>
                  <a:cubicBezTo>
                    <a:pt x="5949" y="29138"/>
                    <a:pt x="7012" y="29210"/>
                    <a:pt x="8075" y="29239"/>
                  </a:cubicBezTo>
                  <a:cubicBezTo>
                    <a:pt x="8535" y="29239"/>
                    <a:pt x="8980" y="29239"/>
                    <a:pt x="9426" y="29253"/>
                  </a:cubicBezTo>
                  <a:cubicBezTo>
                    <a:pt x="9627" y="29268"/>
                    <a:pt x="9813" y="29282"/>
                    <a:pt x="10015" y="29282"/>
                  </a:cubicBezTo>
                  <a:cubicBezTo>
                    <a:pt x="10298" y="29282"/>
                    <a:pt x="10581" y="29250"/>
                    <a:pt x="10873" y="29250"/>
                  </a:cubicBezTo>
                  <a:cubicBezTo>
                    <a:pt x="10922" y="29250"/>
                    <a:pt x="10971" y="29251"/>
                    <a:pt x="11020" y="29253"/>
                  </a:cubicBezTo>
                  <a:cubicBezTo>
                    <a:pt x="12012" y="29282"/>
                    <a:pt x="13003" y="29440"/>
                    <a:pt x="14009" y="29512"/>
                  </a:cubicBezTo>
                  <a:cubicBezTo>
                    <a:pt x="14583" y="29555"/>
                    <a:pt x="15172" y="29584"/>
                    <a:pt x="15747" y="29598"/>
                  </a:cubicBezTo>
                  <a:cubicBezTo>
                    <a:pt x="15912" y="29598"/>
                    <a:pt x="16078" y="29594"/>
                    <a:pt x="16243" y="29594"/>
                  </a:cubicBezTo>
                  <a:cubicBezTo>
                    <a:pt x="16408" y="29594"/>
                    <a:pt x="16573" y="29598"/>
                    <a:pt x="16739" y="29612"/>
                  </a:cubicBezTo>
                  <a:cubicBezTo>
                    <a:pt x="16810" y="29622"/>
                    <a:pt x="16884" y="29630"/>
                    <a:pt x="16956" y="29630"/>
                  </a:cubicBezTo>
                  <a:cubicBezTo>
                    <a:pt x="17099" y="29630"/>
                    <a:pt x="17237" y="29598"/>
                    <a:pt x="17342" y="29483"/>
                  </a:cubicBezTo>
                  <a:cubicBezTo>
                    <a:pt x="17529" y="29282"/>
                    <a:pt x="17442" y="29009"/>
                    <a:pt x="17471" y="28779"/>
                  </a:cubicBezTo>
                  <a:cubicBezTo>
                    <a:pt x="17500" y="28420"/>
                    <a:pt x="17543" y="28061"/>
                    <a:pt x="17572" y="27702"/>
                  </a:cubicBezTo>
                  <a:cubicBezTo>
                    <a:pt x="17629" y="26983"/>
                    <a:pt x="17672" y="26250"/>
                    <a:pt x="17701" y="25532"/>
                  </a:cubicBezTo>
                  <a:cubicBezTo>
                    <a:pt x="17816" y="22745"/>
                    <a:pt x="17715" y="19972"/>
                    <a:pt x="17615" y="17185"/>
                  </a:cubicBezTo>
                  <a:cubicBezTo>
                    <a:pt x="17500" y="14412"/>
                    <a:pt x="17414" y="11639"/>
                    <a:pt x="17543" y="8866"/>
                  </a:cubicBezTo>
                  <a:cubicBezTo>
                    <a:pt x="17615" y="7458"/>
                    <a:pt x="17701" y="6065"/>
                    <a:pt x="17701" y="4657"/>
                  </a:cubicBezTo>
                  <a:cubicBezTo>
                    <a:pt x="17701" y="3996"/>
                    <a:pt x="17672" y="3320"/>
                    <a:pt x="17658" y="2659"/>
                  </a:cubicBezTo>
                  <a:cubicBezTo>
                    <a:pt x="17644" y="2300"/>
                    <a:pt x="17629" y="1941"/>
                    <a:pt x="17615" y="1582"/>
                  </a:cubicBezTo>
                  <a:cubicBezTo>
                    <a:pt x="17601" y="1266"/>
                    <a:pt x="17601" y="935"/>
                    <a:pt x="17557" y="605"/>
                  </a:cubicBezTo>
                  <a:cubicBezTo>
                    <a:pt x="17543" y="433"/>
                    <a:pt x="17500" y="188"/>
                    <a:pt x="17342" y="88"/>
                  </a:cubicBezTo>
                  <a:cubicBezTo>
                    <a:pt x="17241" y="10"/>
                    <a:pt x="17080" y="1"/>
                    <a:pt x="16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3752153" flipH="1">
            <a:off x="7562122" y="-864355"/>
            <a:ext cx="3404206" cy="202004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6705506" y="-1303505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7406172" y="-19141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 b="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>
            <a:spLocks noGrp="1"/>
          </p:cNvSpPr>
          <p:nvPr>
            <p:ph type="pic" idx="3"/>
          </p:nvPr>
        </p:nvSpPr>
        <p:spPr>
          <a:xfrm rot="-390">
            <a:off x="1018777" y="731053"/>
            <a:ext cx="2646000" cy="373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41" name="Google Shape;41;p4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285875" y="1447800"/>
            <a:ext cx="6572400" cy="31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-927884">
            <a:off x="7797463" y="4415707"/>
            <a:ext cx="2091825" cy="1804917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9729081">
            <a:off x="-399377" y="951496"/>
            <a:ext cx="684162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 rot="-416202">
            <a:off x="8311433" y="3116165"/>
            <a:ext cx="1587446" cy="1669164"/>
            <a:chOff x="-1951641" y="1351303"/>
            <a:chExt cx="472101" cy="496404"/>
          </a:xfrm>
        </p:grpSpPr>
        <p:sp>
          <p:nvSpPr>
            <p:cNvPr id="63" name="Google Shape;63;p6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 rot="-3280482" flipH="1">
            <a:off x="-438825" y="1021055"/>
            <a:ext cx="1256391" cy="1163371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 rot="2699947" flipH="1">
            <a:off x="-975229" y="27806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flipH="1">
            <a:off x="8423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/>
          <p:nvPr/>
        </p:nvSpPr>
        <p:spPr>
          <a:xfrm rot="927841" flipH="1">
            <a:off x="-523256" y="3993119"/>
            <a:ext cx="2472959" cy="2133766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 rot="-1474663">
            <a:off x="-2631796" y="-85143"/>
            <a:ext cx="3072912" cy="5108344"/>
            <a:chOff x="-940148" y="2142386"/>
            <a:chExt cx="392949" cy="653216"/>
          </a:xfrm>
        </p:grpSpPr>
        <p:sp>
          <p:nvSpPr>
            <p:cNvPr id="114" name="Google Shape;114;p9"/>
            <p:cNvSpPr/>
            <p:nvPr/>
          </p:nvSpPr>
          <p:spPr>
            <a:xfrm>
              <a:off x="-933926" y="2147744"/>
              <a:ext cx="386728" cy="644381"/>
            </a:xfrm>
            <a:custGeom>
              <a:avLst/>
              <a:gdLst/>
              <a:ahLst/>
              <a:cxnLst/>
              <a:rect l="l" t="t" r="r" b="b"/>
              <a:pathLst>
                <a:path w="17902" h="29829" extrusionOk="0">
                  <a:moveTo>
                    <a:pt x="17223" y="0"/>
                  </a:moveTo>
                  <a:cubicBezTo>
                    <a:pt x="17018" y="0"/>
                    <a:pt x="16813" y="47"/>
                    <a:pt x="16609" y="60"/>
                  </a:cubicBezTo>
                  <a:cubicBezTo>
                    <a:pt x="16458" y="67"/>
                    <a:pt x="16307" y="67"/>
                    <a:pt x="16156" y="67"/>
                  </a:cubicBezTo>
                  <a:cubicBezTo>
                    <a:pt x="16005" y="67"/>
                    <a:pt x="15854" y="67"/>
                    <a:pt x="15703" y="74"/>
                  </a:cubicBezTo>
                  <a:cubicBezTo>
                    <a:pt x="15129" y="89"/>
                    <a:pt x="14540" y="117"/>
                    <a:pt x="13951" y="160"/>
                  </a:cubicBezTo>
                  <a:cubicBezTo>
                    <a:pt x="12859" y="247"/>
                    <a:pt x="11767" y="362"/>
                    <a:pt x="10675" y="462"/>
                  </a:cubicBezTo>
                  <a:cubicBezTo>
                    <a:pt x="9690" y="554"/>
                    <a:pt x="8705" y="622"/>
                    <a:pt x="7720" y="622"/>
                  </a:cubicBezTo>
                  <a:cubicBezTo>
                    <a:pt x="7627" y="622"/>
                    <a:pt x="7535" y="621"/>
                    <a:pt x="7442" y="620"/>
                  </a:cubicBezTo>
                  <a:cubicBezTo>
                    <a:pt x="6322" y="606"/>
                    <a:pt x="5201" y="563"/>
                    <a:pt x="4080" y="563"/>
                  </a:cubicBezTo>
                  <a:cubicBezTo>
                    <a:pt x="3520" y="563"/>
                    <a:pt x="2960" y="577"/>
                    <a:pt x="2399" y="577"/>
                  </a:cubicBezTo>
                  <a:cubicBezTo>
                    <a:pt x="2371" y="577"/>
                    <a:pt x="2371" y="635"/>
                    <a:pt x="2399" y="635"/>
                  </a:cubicBezTo>
                  <a:cubicBezTo>
                    <a:pt x="3491" y="635"/>
                    <a:pt x="4583" y="635"/>
                    <a:pt x="5661" y="649"/>
                  </a:cubicBezTo>
                  <a:cubicBezTo>
                    <a:pt x="6350" y="658"/>
                    <a:pt x="7033" y="678"/>
                    <a:pt x="7718" y="678"/>
                  </a:cubicBezTo>
                  <a:cubicBezTo>
                    <a:pt x="8133" y="678"/>
                    <a:pt x="8548" y="671"/>
                    <a:pt x="8965" y="649"/>
                  </a:cubicBezTo>
                  <a:cubicBezTo>
                    <a:pt x="11106" y="548"/>
                    <a:pt x="13232" y="218"/>
                    <a:pt x="15373" y="146"/>
                  </a:cubicBezTo>
                  <a:cubicBezTo>
                    <a:pt x="15919" y="132"/>
                    <a:pt x="16465" y="132"/>
                    <a:pt x="17011" y="89"/>
                  </a:cubicBezTo>
                  <a:cubicBezTo>
                    <a:pt x="17082" y="80"/>
                    <a:pt x="17165" y="69"/>
                    <a:pt x="17245" y="69"/>
                  </a:cubicBezTo>
                  <a:cubicBezTo>
                    <a:pt x="17421" y="69"/>
                    <a:pt x="17581" y="120"/>
                    <a:pt x="17571" y="347"/>
                  </a:cubicBezTo>
                  <a:cubicBezTo>
                    <a:pt x="17571" y="635"/>
                    <a:pt x="17571" y="908"/>
                    <a:pt x="17586" y="1195"/>
                  </a:cubicBezTo>
                  <a:cubicBezTo>
                    <a:pt x="17629" y="2315"/>
                    <a:pt x="17672" y="3436"/>
                    <a:pt x="17686" y="4557"/>
                  </a:cubicBezTo>
                  <a:cubicBezTo>
                    <a:pt x="17686" y="5548"/>
                    <a:pt x="17672" y="6554"/>
                    <a:pt x="17614" y="7545"/>
                  </a:cubicBezTo>
                  <a:cubicBezTo>
                    <a:pt x="17542" y="8738"/>
                    <a:pt x="17542" y="9916"/>
                    <a:pt x="17600" y="11094"/>
                  </a:cubicBezTo>
                  <a:cubicBezTo>
                    <a:pt x="17657" y="12286"/>
                    <a:pt x="17686" y="13479"/>
                    <a:pt x="17657" y="14671"/>
                  </a:cubicBezTo>
                  <a:cubicBezTo>
                    <a:pt x="17629" y="15893"/>
                    <a:pt x="17600" y="17114"/>
                    <a:pt x="17614" y="18335"/>
                  </a:cubicBezTo>
                  <a:cubicBezTo>
                    <a:pt x="17614" y="19585"/>
                    <a:pt x="17672" y="20820"/>
                    <a:pt x="17744" y="22056"/>
                  </a:cubicBezTo>
                  <a:cubicBezTo>
                    <a:pt x="17815" y="23249"/>
                    <a:pt x="17844" y="24441"/>
                    <a:pt x="17830" y="25634"/>
                  </a:cubicBezTo>
                  <a:cubicBezTo>
                    <a:pt x="17801" y="26826"/>
                    <a:pt x="17715" y="28004"/>
                    <a:pt x="17729" y="29197"/>
                  </a:cubicBezTo>
                  <a:cubicBezTo>
                    <a:pt x="17729" y="29283"/>
                    <a:pt x="17744" y="29398"/>
                    <a:pt x="17700" y="29484"/>
                  </a:cubicBezTo>
                  <a:cubicBezTo>
                    <a:pt x="17657" y="29584"/>
                    <a:pt x="17557" y="29628"/>
                    <a:pt x="17442" y="29656"/>
                  </a:cubicBezTo>
                  <a:cubicBezTo>
                    <a:pt x="17226" y="29728"/>
                    <a:pt x="17025" y="29757"/>
                    <a:pt x="16795" y="29757"/>
                  </a:cubicBezTo>
                  <a:cubicBezTo>
                    <a:pt x="16221" y="29728"/>
                    <a:pt x="15646" y="29699"/>
                    <a:pt x="15086" y="29642"/>
                  </a:cubicBezTo>
                  <a:cubicBezTo>
                    <a:pt x="13994" y="29556"/>
                    <a:pt x="12902" y="29441"/>
                    <a:pt x="11796" y="29412"/>
                  </a:cubicBezTo>
                  <a:cubicBezTo>
                    <a:pt x="10862" y="29383"/>
                    <a:pt x="9928" y="29355"/>
                    <a:pt x="8994" y="29340"/>
                  </a:cubicBezTo>
                  <a:cubicBezTo>
                    <a:pt x="7974" y="29312"/>
                    <a:pt x="6968" y="29283"/>
                    <a:pt x="5962" y="29254"/>
                  </a:cubicBezTo>
                  <a:cubicBezTo>
                    <a:pt x="5360" y="29235"/>
                    <a:pt x="4757" y="29205"/>
                    <a:pt x="4154" y="29205"/>
                  </a:cubicBezTo>
                  <a:cubicBezTo>
                    <a:pt x="3823" y="29205"/>
                    <a:pt x="3492" y="29214"/>
                    <a:pt x="3161" y="29240"/>
                  </a:cubicBezTo>
                  <a:cubicBezTo>
                    <a:pt x="2759" y="29275"/>
                    <a:pt x="2376" y="29301"/>
                    <a:pt x="1981" y="29301"/>
                  </a:cubicBezTo>
                  <a:cubicBezTo>
                    <a:pt x="1896" y="29301"/>
                    <a:pt x="1811" y="29300"/>
                    <a:pt x="1724" y="29297"/>
                  </a:cubicBezTo>
                  <a:cubicBezTo>
                    <a:pt x="1509" y="29297"/>
                    <a:pt x="1293" y="29326"/>
                    <a:pt x="1078" y="29326"/>
                  </a:cubicBezTo>
                  <a:cubicBezTo>
                    <a:pt x="1034" y="29329"/>
                    <a:pt x="985" y="29331"/>
                    <a:pt x="933" y="29331"/>
                  </a:cubicBezTo>
                  <a:cubicBezTo>
                    <a:pt x="748" y="29331"/>
                    <a:pt x="532" y="29300"/>
                    <a:pt x="431" y="29153"/>
                  </a:cubicBezTo>
                  <a:cubicBezTo>
                    <a:pt x="330" y="29024"/>
                    <a:pt x="345" y="28766"/>
                    <a:pt x="330" y="28608"/>
                  </a:cubicBezTo>
                  <a:cubicBezTo>
                    <a:pt x="316" y="28449"/>
                    <a:pt x="259" y="28306"/>
                    <a:pt x="230" y="28162"/>
                  </a:cubicBezTo>
                  <a:cubicBezTo>
                    <a:pt x="129" y="27659"/>
                    <a:pt x="57" y="27171"/>
                    <a:pt x="86" y="26668"/>
                  </a:cubicBezTo>
                  <a:cubicBezTo>
                    <a:pt x="115" y="26108"/>
                    <a:pt x="201" y="25547"/>
                    <a:pt x="144" y="25001"/>
                  </a:cubicBezTo>
                  <a:cubicBezTo>
                    <a:pt x="144" y="24980"/>
                    <a:pt x="126" y="24969"/>
                    <a:pt x="110" y="24969"/>
                  </a:cubicBezTo>
                  <a:cubicBezTo>
                    <a:pt x="93" y="24969"/>
                    <a:pt x="79" y="24980"/>
                    <a:pt x="86" y="25001"/>
                  </a:cubicBezTo>
                  <a:cubicBezTo>
                    <a:pt x="144" y="25590"/>
                    <a:pt x="43" y="26179"/>
                    <a:pt x="14" y="26769"/>
                  </a:cubicBezTo>
                  <a:cubicBezTo>
                    <a:pt x="0" y="27257"/>
                    <a:pt x="72" y="27717"/>
                    <a:pt x="172" y="28191"/>
                  </a:cubicBezTo>
                  <a:cubicBezTo>
                    <a:pt x="201" y="28363"/>
                    <a:pt x="259" y="28536"/>
                    <a:pt x="273" y="28708"/>
                  </a:cubicBezTo>
                  <a:cubicBezTo>
                    <a:pt x="287" y="28852"/>
                    <a:pt x="287" y="29053"/>
                    <a:pt x="359" y="29182"/>
                  </a:cubicBezTo>
                  <a:cubicBezTo>
                    <a:pt x="481" y="29366"/>
                    <a:pt x="742" y="29406"/>
                    <a:pt x="995" y="29406"/>
                  </a:cubicBezTo>
                  <a:cubicBezTo>
                    <a:pt x="1158" y="29406"/>
                    <a:pt x="1318" y="29389"/>
                    <a:pt x="1437" y="29383"/>
                  </a:cubicBezTo>
                  <a:cubicBezTo>
                    <a:pt x="1925" y="29340"/>
                    <a:pt x="2414" y="29369"/>
                    <a:pt x="2902" y="29326"/>
                  </a:cubicBezTo>
                  <a:cubicBezTo>
                    <a:pt x="3304" y="29290"/>
                    <a:pt x="3706" y="29265"/>
                    <a:pt x="4108" y="29265"/>
                  </a:cubicBezTo>
                  <a:cubicBezTo>
                    <a:pt x="4195" y="29265"/>
                    <a:pt x="4281" y="29266"/>
                    <a:pt x="4368" y="29268"/>
                  </a:cubicBezTo>
                  <a:cubicBezTo>
                    <a:pt x="5330" y="29297"/>
                    <a:pt x="6293" y="29326"/>
                    <a:pt x="7255" y="29355"/>
                  </a:cubicBezTo>
                  <a:cubicBezTo>
                    <a:pt x="8290" y="29383"/>
                    <a:pt x="9324" y="29412"/>
                    <a:pt x="10373" y="29441"/>
                  </a:cubicBezTo>
                  <a:cubicBezTo>
                    <a:pt x="11393" y="29470"/>
                    <a:pt x="12413" y="29484"/>
                    <a:pt x="13433" y="29570"/>
                  </a:cubicBezTo>
                  <a:cubicBezTo>
                    <a:pt x="14583" y="29656"/>
                    <a:pt x="15718" y="29786"/>
                    <a:pt x="16853" y="29829"/>
                  </a:cubicBezTo>
                  <a:cubicBezTo>
                    <a:pt x="17068" y="29829"/>
                    <a:pt x="17269" y="29786"/>
                    <a:pt x="17471" y="29714"/>
                  </a:cubicBezTo>
                  <a:cubicBezTo>
                    <a:pt x="17586" y="29685"/>
                    <a:pt x="17715" y="29642"/>
                    <a:pt x="17772" y="29513"/>
                  </a:cubicBezTo>
                  <a:cubicBezTo>
                    <a:pt x="17844" y="29326"/>
                    <a:pt x="17801" y="29082"/>
                    <a:pt x="17787" y="28895"/>
                  </a:cubicBezTo>
                  <a:cubicBezTo>
                    <a:pt x="17787" y="28579"/>
                    <a:pt x="17815" y="28263"/>
                    <a:pt x="17830" y="27947"/>
                  </a:cubicBezTo>
                  <a:cubicBezTo>
                    <a:pt x="17873" y="26740"/>
                    <a:pt x="17902" y="25519"/>
                    <a:pt x="17887" y="24297"/>
                  </a:cubicBezTo>
                  <a:cubicBezTo>
                    <a:pt x="17873" y="23047"/>
                    <a:pt x="17787" y="21783"/>
                    <a:pt x="17729" y="20519"/>
                  </a:cubicBezTo>
                  <a:cubicBezTo>
                    <a:pt x="17672" y="19254"/>
                    <a:pt x="17657" y="17990"/>
                    <a:pt x="17672" y="16711"/>
                  </a:cubicBezTo>
                  <a:cubicBezTo>
                    <a:pt x="17700" y="15476"/>
                    <a:pt x="17758" y="14226"/>
                    <a:pt x="17744" y="12990"/>
                  </a:cubicBezTo>
                  <a:cubicBezTo>
                    <a:pt x="17715" y="11755"/>
                    <a:pt x="17614" y="10519"/>
                    <a:pt x="17614" y="9284"/>
                  </a:cubicBezTo>
                  <a:cubicBezTo>
                    <a:pt x="17600" y="8177"/>
                    <a:pt x="17715" y="7085"/>
                    <a:pt x="17729" y="5994"/>
                  </a:cubicBezTo>
                  <a:cubicBezTo>
                    <a:pt x="17758" y="4916"/>
                    <a:pt x="17744" y="3838"/>
                    <a:pt x="17715" y="2761"/>
                  </a:cubicBezTo>
                  <a:cubicBezTo>
                    <a:pt x="17686" y="2157"/>
                    <a:pt x="17672" y="1554"/>
                    <a:pt x="17643" y="965"/>
                  </a:cubicBezTo>
                  <a:cubicBezTo>
                    <a:pt x="17643" y="821"/>
                    <a:pt x="17629" y="663"/>
                    <a:pt x="17629" y="520"/>
                  </a:cubicBezTo>
                  <a:cubicBezTo>
                    <a:pt x="17629" y="419"/>
                    <a:pt x="17657" y="304"/>
                    <a:pt x="17629" y="204"/>
                  </a:cubicBezTo>
                  <a:cubicBezTo>
                    <a:pt x="17586" y="60"/>
                    <a:pt x="17442" y="17"/>
                    <a:pt x="17298" y="2"/>
                  </a:cubicBezTo>
                  <a:cubicBezTo>
                    <a:pt x="17273" y="1"/>
                    <a:pt x="17248" y="0"/>
                    <a:pt x="17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-936108" y="2142386"/>
              <a:ext cx="380528" cy="642113"/>
            </a:xfrm>
            <a:custGeom>
              <a:avLst/>
              <a:gdLst/>
              <a:ahLst/>
              <a:cxnLst/>
              <a:rect l="l" t="t" r="r" b="b"/>
              <a:pathLst>
                <a:path w="17615" h="29724" extrusionOk="0">
                  <a:moveTo>
                    <a:pt x="16723" y="0"/>
                  </a:moveTo>
                  <a:cubicBezTo>
                    <a:pt x="16642" y="0"/>
                    <a:pt x="16561" y="10"/>
                    <a:pt x="16480" y="20"/>
                  </a:cubicBezTo>
                  <a:cubicBezTo>
                    <a:pt x="16322" y="35"/>
                    <a:pt x="16164" y="35"/>
                    <a:pt x="16006" y="35"/>
                  </a:cubicBezTo>
                  <a:cubicBezTo>
                    <a:pt x="15704" y="35"/>
                    <a:pt x="15402" y="35"/>
                    <a:pt x="15100" y="49"/>
                  </a:cubicBezTo>
                  <a:cubicBezTo>
                    <a:pt x="14167" y="78"/>
                    <a:pt x="13233" y="164"/>
                    <a:pt x="12299" y="250"/>
                  </a:cubicBezTo>
                  <a:cubicBezTo>
                    <a:pt x="11853" y="293"/>
                    <a:pt x="11408" y="337"/>
                    <a:pt x="10977" y="380"/>
                  </a:cubicBezTo>
                  <a:cubicBezTo>
                    <a:pt x="10889" y="384"/>
                    <a:pt x="10800" y="386"/>
                    <a:pt x="10712" y="386"/>
                  </a:cubicBezTo>
                  <a:cubicBezTo>
                    <a:pt x="10500" y="386"/>
                    <a:pt x="10289" y="375"/>
                    <a:pt x="10086" y="365"/>
                  </a:cubicBezTo>
                  <a:cubicBezTo>
                    <a:pt x="10010" y="361"/>
                    <a:pt x="9933" y="359"/>
                    <a:pt x="9856" y="359"/>
                  </a:cubicBezTo>
                  <a:cubicBezTo>
                    <a:pt x="9703" y="359"/>
                    <a:pt x="9550" y="365"/>
                    <a:pt x="9397" y="365"/>
                  </a:cubicBezTo>
                  <a:cubicBezTo>
                    <a:pt x="8650" y="394"/>
                    <a:pt x="7902" y="394"/>
                    <a:pt x="7155" y="408"/>
                  </a:cubicBezTo>
                  <a:cubicBezTo>
                    <a:pt x="6078" y="452"/>
                    <a:pt x="5000" y="509"/>
                    <a:pt x="3923" y="523"/>
                  </a:cubicBezTo>
                  <a:cubicBezTo>
                    <a:pt x="3362" y="538"/>
                    <a:pt x="2788" y="538"/>
                    <a:pt x="2213" y="538"/>
                  </a:cubicBezTo>
                  <a:cubicBezTo>
                    <a:pt x="2170" y="538"/>
                    <a:pt x="2170" y="610"/>
                    <a:pt x="2213" y="610"/>
                  </a:cubicBezTo>
                  <a:cubicBezTo>
                    <a:pt x="3319" y="595"/>
                    <a:pt x="4426" y="595"/>
                    <a:pt x="5546" y="552"/>
                  </a:cubicBezTo>
                  <a:cubicBezTo>
                    <a:pt x="6423" y="523"/>
                    <a:pt x="7313" y="466"/>
                    <a:pt x="8190" y="452"/>
                  </a:cubicBezTo>
                  <a:cubicBezTo>
                    <a:pt x="8563" y="452"/>
                    <a:pt x="8937" y="452"/>
                    <a:pt x="9310" y="437"/>
                  </a:cubicBezTo>
                  <a:cubicBezTo>
                    <a:pt x="9497" y="437"/>
                    <a:pt x="9670" y="423"/>
                    <a:pt x="9856" y="423"/>
                  </a:cubicBezTo>
                  <a:cubicBezTo>
                    <a:pt x="10158" y="423"/>
                    <a:pt x="10460" y="452"/>
                    <a:pt x="10747" y="452"/>
                  </a:cubicBezTo>
                  <a:cubicBezTo>
                    <a:pt x="11207" y="452"/>
                    <a:pt x="11652" y="380"/>
                    <a:pt x="12098" y="337"/>
                  </a:cubicBezTo>
                  <a:cubicBezTo>
                    <a:pt x="12514" y="293"/>
                    <a:pt x="12931" y="265"/>
                    <a:pt x="13348" y="222"/>
                  </a:cubicBezTo>
                  <a:cubicBezTo>
                    <a:pt x="13822" y="179"/>
                    <a:pt x="14296" y="150"/>
                    <a:pt x="14770" y="121"/>
                  </a:cubicBezTo>
                  <a:cubicBezTo>
                    <a:pt x="15043" y="121"/>
                    <a:pt x="15316" y="107"/>
                    <a:pt x="15589" y="107"/>
                  </a:cubicBezTo>
                  <a:cubicBezTo>
                    <a:pt x="15740" y="100"/>
                    <a:pt x="15887" y="100"/>
                    <a:pt x="16034" y="100"/>
                  </a:cubicBezTo>
                  <a:cubicBezTo>
                    <a:pt x="16182" y="100"/>
                    <a:pt x="16329" y="100"/>
                    <a:pt x="16480" y="92"/>
                  </a:cubicBezTo>
                  <a:cubicBezTo>
                    <a:pt x="16560" y="83"/>
                    <a:pt x="16652" y="73"/>
                    <a:pt x="16743" y="73"/>
                  </a:cubicBezTo>
                  <a:cubicBezTo>
                    <a:pt x="16943" y="73"/>
                    <a:pt x="17139" y="123"/>
                    <a:pt x="17198" y="351"/>
                  </a:cubicBezTo>
                  <a:cubicBezTo>
                    <a:pt x="17227" y="480"/>
                    <a:pt x="17198" y="624"/>
                    <a:pt x="17212" y="753"/>
                  </a:cubicBezTo>
                  <a:cubicBezTo>
                    <a:pt x="17212" y="911"/>
                    <a:pt x="17241" y="1069"/>
                    <a:pt x="17255" y="1227"/>
                  </a:cubicBezTo>
                  <a:cubicBezTo>
                    <a:pt x="17313" y="1874"/>
                    <a:pt x="17370" y="2506"/>
                    <a:pt x="17399" y="3138"/>
                  </a:cubicBezTo>
                  <a:cubicBezTo>
                    <a:pt x="17543" y="5595"/>
                    <a:pt x="17514" y="8052"/>
                    <a:pt x="17428" y="10509"/>
                  </a:cubicBezTo>
                  <a:cubicBezTo>
                    <a:pt x="17342" y="12937"/>
                    <a:pt x="17227" y="15350"/>
                    <a:pt x="17227" y="17778"/>
                  </a:cubicBezTo>
                  <a:cubicBezTo>
                    <a:pt x="17227" y="19014"/>
                    <a:pt x="17255" y="20250"/>
                    <a:pt x="17327" y="21471"/>
                  </a:cubicBezTo>
                  <a:cubicBezTo>
                    <a:pt x="17414" y="22692"/>
                    <a:pt x="17457" y="23899"/>
                    <a:pt x="17442" y="25106"/>
                  </a:cubicBezTo>
                  <a:cubicBezTo>
                    <a:pt x="17442" y="25709"/>
                    <a:pt x="17428" y="26298"/>
                    <a:pt x="17414" y="26887"/>
                  </a:cubicBezTo>
                  <a:cubicBezTo>
                    <a:pt x="17385" y="27505"/>
                    <a:pt x="17327" y="28123"/>
                    <a:pt x="17342" y="28741"/>
                  </a:cubicBezTo>
                  <a:cubicBezTo>
                    <a:pt x="17356" y="28985"/>
                    <a:pt x="17399" y="29243"/>
                    <a:pt x="17356" y="29488"/>
                  </a:cubicBezTo>
                  <a:cubicBezTo>
                    <a:pt x="17341" y="29616"/>
                    <a:pt x="17258" y="29653"/>
                    <a:pt x="17158" y="29653"/>
                  </a:cubicBezTo>
                  <a:cubicBezTo>
                    <a:pt x="17068" y="29653"/>
                    <a:pt x="16964" y="29623"/>
                    <a:pt x="16882" y="29603"/>
                  </a:cubicBezTo>
                  <a:cubicBezTo>
                    <a:pt x="16666" y="29545"/>
                    <a:pt x="16494" y="29516"/>
                    <a:pt x="16264" y="29502"/>
                  </a:cubicBezTo>
                  <a:cubicBezTo>
                    <a:pt x="15991" y="29502"/>
                    <a:pt x="15704" y="29502"/>
                    <a:pt x="15416" y="29488"/>
                  </a:cubicBezTo>
                  <a:cubicBezTo>
                    <a:pt x="14885" y="29480"/>
                    <a:pt x="14353" y="29480"/>
                    <a:pt x="13822" y="29480"/>
                  </a:cubicBezTo>
                  <a:cubicBezTo>
                    <a:pt x="13290" y="29480"/>
                    <a:pt x="12759" y="29480"/>
                    <a:pt x="12227" y="29473"/>
                  </a:cubicBezTo>
                  <a:cubicBezTo>
                    <a:pt x="11236" y="29445"/>
                    <a:pt x="10259" y="29401"/>
                    <a:pt x="9267" y="29373"/>
                  </a:cubicBezTo>
                  <a:cubicBezTo>
                    <a:pt x="8233" y="29330"/>
                    <a:pt x="7184" y="29287"/>
                    <a:pt x="6150" y="29243"/>
                  </a:cubicBezTo>
                  <a:cubicBezTo>
                    <a:pt x="5442" y="29212"/>
                    <a:pt x="4719" y="29165"/>
                    <a:pt x="4004" y="29165"/>
                  </a:cubicBezTo>
                  <a:cubicBezTo>
                    <a:pt x="3746" y="29165"/>
                    <a:pt x="3488" y="29171"/>
                    <a:pt x="3233" y="29186"/>
                  </a:cubicBezTo>
                  <a:cubicBezTo>
                    <a:pt x="2773" y="29215"/>
                    <a:pt x="2299" y="29272"/>
                    <a:pt x="1825" y="29272"/>
                  </a:cubicBezTo>
                  <a:cubicBezTo>
                    <a:pt x="1566" y="29272"/>
                    <a:pt x="1322" y="29287"/>
                    <a:pt x="1064" y="29315"/>
                  </a:cubicBezTo>
                  <a:cubicBezTo>
                    <a:pt x="979" y="29327"/>
                    <a:pt x="860" y="29344"/>
                    <a:pt x="740" y="29344"/>
                  </a:cubicBezTo>
                  <a:cubicBezTo>
                    <a:pt x="574" y="29344"/>
                    <a:pt x="406" y="29311"/>
                    <a:pt x="331" y="29186"/>
                  </a:cubicBezTo>
                  <a:cubicBezTo>
                    <a:pt x="245" y="29042"/>
                    <a:pt x="288" y="28784"/>
                    <a:pt x="273" y="28626"/>
                  </a:cubicBezTo>
                  <a:cubicBezTo>
                    <a:pt x="273" y="28468"/>
                    <a:pt x="230" y="28338"/>
                    <a:pt x="216" y="28180"/>
                  </a:cubicBezTo>
                  <a:cubicBezTo>
                    <a:pt x="202" y="28008"/>
                    <a:pt x="202" y="27821"/>
                    <a:pt x="173" y="27649"/>
                  </a:cubicBezTo>
                  <a:cubicBezTo>
                    <a:pt x="130" y="27347"/>
                    <a:pt x="87" y="27074"/>
                    <a:pt x="87" y="26772"/>
                  </a:cubicBezTo>
                  <a:cubicBezTo>
                    <a:pt x="72" y="26169"/>
                    <a:pt x="144" y="25565"/>
                    <a:pt x="87" y="24962"/>
                  </a:cubicBezTo>
                  <a:cubicBezTo>
                    <a:pt x="79" y="24940"/>
                    <a:pt x="62" y="24930"/>
                    <a:pt x="45" y="24930"/>
                  </a:cubicBezTo>
                  <a:cubicBezTo>
                    <a:pt x="29" y="24930"/>
                    <a:pt x="15" y="24940"/>
                    <a:pt x="15" y="24962"/>
                  </a:cubicBezTo>
                  <a:cubicBezTo>
                    <a:pt x="72" y="25609"/>
                    <a:pt x="0" y="26241"/>
                    <a:pt x="29" y="26887"/>
                  </a:cubicBezTo>
                  <a:cubicBezTo>
                    <a:pt x="29" y="27160"/>
                    <a:pt x="87" y="27433"/>
                    <a:pt x="115" y="27706"/>
                  </a:cubicBezTo>
                  <a:cubicBezTo>
                    <a:pt x="144" y="27893"/>
                    <a:pt x="130" y="28094"/>
                    <a:pt x="158" y="28281"/>
                  </a:cubicBezTo>
                  <a:cubicBezTo>
                    <a:pt x="173" y="28439"/>
                    <a:pt x="216" y="28568"/>
                    <a:pt x="216" y="28726"/>
                  </a:cubicBezTo>
                  <a:cubicBezTo>
                    <a:pt x="216" y="28870"/>
                    <a:pt x="202" y="29071"/>
                    <a:pt x="273" y="29215"/>
                  </a:cubicBezTo>
                  <a:cubicBezTo>
                    <a:pt x="345" y="29358"/>
                    <a:pt x="561" y="29401"/>
                    <a:pt x="704" y="29401"/>
                  </a:cubicBezTo>
                  <a:cubicBezTo>
                    <a:pt x="731" y="29403"/>
                    <a:pt x="757" y="29404"/>
                    <a:pt x="784" y="29404"/>
                  </a:cubicBezTo>
                  <a:cubicBezTo>
                    <a:pt x="1001" y="29404"/>
                    <a:pt x="1218" y="29355"/>
                    <a:pt x="1423" y="29330"/>
                  </a:cubicBezTo>
                  <a:cubicBezTo>
                    <a:pt x="1484" y="29327"/>
                    <a:pt x="1544" y="29325"/>
                    <a:pt x="1603" y="29325"/>
                  </a:cubicBezTo>
                  <a:cubicBezTo>
                    <a:pt x="1766" y="29325"/>
                    <a:pt x="1927" y="29334"/>
                    <a:pt x="2090" y="29334"/>
                  </a:cubicBezTo>
                  <a:cubicBezTo>
                    <a:pt x="2150" y="29334"/>
                    <a:pt x="2210" y="29333"/>
                    <a:pt x="2270" y="29330"/>
                  </a:cubicBezTo>
                  <a:cubicBezTo>
                    <a:pt x="2500" y="29315"/>
                    <a:pt x="2730" y="29301"/>
                    <a:pt x="2974" y="29272"/>
                  </a:cubicBezTo>
                  <a:cubicBezTo>
                    <a:pt x="3293" y="29245"/>
                    <a:pt x="3612" y="29235"/>
                    <a:pt x="3931" y="29235"/>
                  </a:cubicBezTo>
                  <a:cubicBezTo>
                    <a:pt x="4115" y="29235"/>
                    <a:pt x="4299" y="29238"/>
                    <a:pt x="4483" y="29243"/>
                  </a:cubicBezTo>
                  <a:cubicBezTo>
                    <a:pt x="5503" y="29287"/>
                    <a:pt x="6509" y="29330"/>
                    <a:pt x="7515" y="29358"/>
                  </a:cubicBezTo>
                  <a:cubicBezTo>
                    <a:pt x="9626" y="29445"/>
                    <a:pt x="11724" y="29545"/>
                    <a:pt x="13836" y="29545"/>
                  </a:cubicBezTo>
                  <a:cubicBezTo>
                    <a:pt x="14368" y="29545"/>
                    <a:pt x="14885" y="29545"/>
                    <a:pt x="15416" y="29560"/>
                  </a:cubicBezTo>
                  <a:cubicBezTo>
                    <a:pt x="15718" y="29560"/>
                    <a:pt x="16020" y="29574"/>
                    <a:pt x="16322" y="29574"/>
                  </a:cubicBezTo>
                  <a:cubicBezTo>
                    <a:pt x="16552" y="29588"/>
                    <a:pt x="16753" y="29646"/>
                    <a:pt x="16968" y="29689"/>
                  </a:cubicBezTo>
                  <a:cubicBezTo>
                    <a:pt x="17029" y="29704"/>
                    <a:pt x="17105" y="29723"/>
                    <a:pt x="17179" y="29723"/>
                  </a:cubicBezTo>
                  <a:cubicBezTo>
                    <a:pt x="17245" y="29723"/>
                    <a:pt x="17308" y="29708"/>
                    <a:pt x="17356" y="29660"/>
                  </a:cubicBezTo>
                  <a:cubicBezTo>
                    <a:pt x="17471" y="29545"/>
                    <a:pt x="17442" y="29330"/>
                    <a:pt x="17428" y="29186"/>
                  </a:cubicBezTo>
                  <a:cubicBezTo>
                    <a:pt x="17414" y="28583"/>
                    <a:pt x="17442" y="27993"/>
                    <a:pt x="17457" y="27390"/>
                  </a:cubicBezTo>
                  <a:cubicBezTo>
                    <a:pt x="17500" y="26169"/>
                    <a:pt x="17528" y="24948"/>
                    <a:pt x="17500" y="23726"/>
                  </a:cubicBezTo>
                  <a:cubicBezTo>
                    <a:pt x="17471" y="22462"/>
                    <a:pt x="17370" y="21198"/>
                    <a:pt x="17327" y="19919"/>
                  </a:cubicBezTo>
                  <a:cubicBezTo>
                    <a:pt x="17241" y="17419"/>
                    <a:pt x="17327" y="14919"/>
                    <a:pt x="17428" y="12419"/>
                  </a:cubicBezTo>
                  <a:cubicBezTo>
                    <a:pt x="17514" y="9920"/>
                    <a:pt x="17615" y="7405"/>
                    <a:pt x="17543" y="4905"/>
                  </a:cubicBezTo>
                  <a:cubicBezTo>
                    <a:pt x="17514" y="3612"/>
                    <a:pt x="17428" y="2319"/>
                    <a:pt x="17299" y="1026"/>
                  </a:cubicBezTo>
                  <a:cubicBezTo>
                    <a:pt x="17284" y="897"/>
                    <a:pt x="17270" y="753"/>
                    <a:pt x="17270" y="624"/>
                  </a:cubicBezTo>
                  <a:cubicBezTo>
                    <a:pt x="17284" y="509"/>
                    <a:pt x="17284" y="380"/>
                    <a:pt x="17241" y="279"/>
                  </a:cubicBezTo>
                  <a:cubicBezTo>
                    <a:pt x="17169" y="107"/>
                    <a:pt x="16997" y="20"/>
                    <a:pt x="16824" y="6"/>
                  </a:cubicBezTo>
                  <a:cubicBezTo>
                    <a:pt x="16791" y="2"/>
                    <a:pt x="16757" y="0"/>
                    <a:pt x="16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-940148" y="2155521"/>
              <a:ext cx="384892" cy="640082"/>
            </a:xfrm>
            <a:custGeom>
              <a:avLst/>
              <a:gdLst/>
              <a:ahLst/>
              <a:cxnLst/>
              <a:rect l="l" t="t" r="r" b="b"/>
              <a:pathLst>
                <a:path w="17817" h="29630" extrusionOk="0">
                  <a:moveTo>
                    <a:pt x="16946" y="1"/>
                  </a:moveTo>
                  <a:cubicBezTo>
                    <a:pt x="16907" y="1"/>
                    <a:pt x="16871" y="2"/>
                    <a:pt x="16839" y="2"/>
                  </a:cubicBezTo>
                  <a:cubicBezTo>
                    <a:pt x="16264" y="16"/>
                    <a:pt x="15690" y="45"/>
                    <a:pt x="15115" y="45"/>
                  </a:cubicBezTo>
                  <a:cubicBezTo>
                    <a:pt x="13951" y="73"/>
                    <a:pt x="12788" y="88"/>
                    <a:pt x="11624" y="116"/>
                  </a:cubicBezTo>
                  <a:cubicBezTo>
                    <a:pt x="10345" y="160"/>
                    <a:pt x="9066" y="217"/>
                    <a:pt x="7788" y="275"/>
                  </a:cubicBezTo>
                  <a:cubicBezTo>
                    <a:pt x="6566" y="318"/>
                    <a:pt x="5331" y="346"/>
                    <a:pt x="4110" y="404"/>
                  </a:cubicBezTo>
                  <a:cubicBezTo>
                    <a:pt x="3621" y="433"/>
                    <a:pt x="3133" y="447"/>
                    <a:pt x="2644" y="461"/>
                  </a:cubicBezTo>
                  <a:cubicBezTo>
                    <a:pt x="2601" y="461"/>
                    <a:pt x="2601" y="533"/>
                    <a:pt x="2644" y="533"/>
                  </a:cubicBezTo>
                  <a:cubicBezTo>
                    <a:pt x="3722" y="504"/>
                    <a:pt x="4785" y="447"/>
                    <a:pt x="5848" y="404"/>
                  </a:cubicBezTo>
                  <a:cubicBezTo>
                    <a:pt x="7112" y="361"/>
                    <a:pt x="8362" y="303"/>
                    <a:pt x="9627" y="260"/>
                  </a:cubicBezTo>
                  <a:cubicBezTo>
                    <a:pt x="10862" y="203"/>
                    <a:pt x="12084" y="160"/>
                    <a:pt x="13319" y="145"/>
                  </a:cubicBezTo>
                  <a:cubicBezTo>
                    <a:pt x="14411" y="131"/>
                    <a:pt x="15517" y="116"/>
                    <a:pt x="16624" y="73"/>
                  </a:cubicBezTo>
                  <a:cubicBezTo>
                    <a:pt x="16725" y="73"/>
                    <a:pt x="16849" y="61"/>
                    <a:pt x="16970" y="61"/>
                  </a:cubicBezTo>
                  <a:cubicBezTo>
                    <a:pt x="17071" y="61"/>
                    <a:pt x="17171" y="69"/>
                    <a:pt x="17256" y="102"/>
                  </a:cubicBezTo>
                  <a:cubicBezTo>
                    <a:pt x="17500" y="203"/>
                    <a:pt x="17500" y="619"/>
                    <a:pt x="17514" y="835"/>
                  </a:cubicBezTo>
                  <a:cubicBezTo>
                    <a:pt x="17572" y="1510"/>
                    <a:pt x="17586" y="2200"/>
                    <a:pt x="17601" y="2875"/>
                  </a:cubicBezTo>
                  <a:cubicBezTo>
                    <a:pt x="17644" y="4211"/>
                    <a:pt x="17644" y="5562"/>
                    <a:pt x="17586" y="6898"/>
                  </a:cubicBezTo>
                  <a:cubicBezTo>
                    <a:pt x="17529" y="8263"/>
                    <a:pt x="17428" y="9642"/>
                    <a:pt x="17414" y="11007"/>
                  </a:cubicBezTo>
                  <a:cubicBezTo>
                    <a:pt x="17399" y="12372"/>
                    <a:pt x="17428" y="13722"/>
                    <a:pt x="17471" y="15073"/>
                  </a:cubicBezTo>
                  <a:cubicBezTo>
                    <a:pt x="17557" y="17774"/>
                    <a:pt x="17701" y="20460"/>
                    <a:pt x="17687" y="23162"/>
                  </a:cubicBezTo>
                  <a:cubicBezTo>
                    <a:pt x="17687" y="24555"/>
                    <a:pt x="17644" y="25963"/>
                    <a:pt x="17529" y="27357"/>
                  </a:cubicBezTo>
                  <a:cubicBezTo>
                    <a:pt x="17500" y="27702"/>
                    <a:pt x="17471" y="28046"/>
                    <a:pt x="17442" y="28391"/>
                  </a:cubicBezTo>
                  <a:cubicBezTo>
                    <a:pt x="17428" y="28564"/>
                    <a:pt x="17399" y="28736"/>
                    <a:pt x="17399" y="28894"/>
                  </a:cubicBezTo>
                  <a:cubicBezTo>
                    <a:pt x="17385" y="29052"/>
                    <a:pt x="17428" y="29224"/>
                    <a:pt x="17356" y="29368"/>
                  </a:cubicBezTo>
                  <a:cubicBezTo>
                    <a:pt x="17261" y="29528"/>
                    <a:pt x="17098" y="29563"/>
                    <a:pt x="16926" y="29563"/>
                  </a:cubicBezTo>
                  <a:cubicBezTo>
                    <a:pt x="16788" y="29563"/>
                    <a:pt x="16644" y="29541"/>
                    <a:pt x="16523" y="29541"/>
                  </a:cubicBezTo>
                  <a:cubicBezTo>
                    <a:pt x="16193" y="29526"/>
                    <a:pt x="15876" y="29526"/>
                    <a:pt x="15546" y="29526"/>
                  </a:cubicBezTo>
                  <a:cubicBezTo>
                    <a:pt x="14512" y="29497"/>
                    <a:pt x="13477" y="29411"/>
                    <a:pt x="12443" y="29311"/>
                  </a:cubicBezTo>
                  <a:cubicBezTo>
                    <a:pt x="11954" y="29253"/>
                    <a:pt x="11451" y="29196"/>
                    <a:pt x="10963" y="29181"/>
                  </a:cubicBezTo>
                  <a:cubicBezTo>
                    <a:pt x="10632" y="29181"/>
                    <a:pt x="10288" y="29210"/>
                    <a:pt x="9957" y="29210"/>
                  </a:cubicBezTo>
                  <a:cubicBezTo>
                    <a:pt x="9770" y="29210"/>
                    <a:pt x="9584" y="29196"/>
                    <a:pt x="9397" y="29196"/>
                  </a:cubicBezTo>
                  <a:cubicBezTo>
                    <a:pt x="8564" y="29167"/>
                    <a:pt x="7730" y="29167"/>
                    <a:pt x="6897" y="29124"/>
                  </a:cubicBezTo>
                  <a:cubicBezTo>
                    <a:pt x="5647" y="29066"/>
                    <a:pt x="4411" y="29038"/>
                    <a:pt x="3161" y="29023"/>
                  </a:cubicBezTo>
                  <a:cubicBezTo>
                    <a:pt x="2515" y="29023"/>
                    <a:pt x="1854" y="29038"/>
                    <a:pt x="1208" y="29038"/>
                  </a:cubicBezTo>
                  <a:cubicBezTo>
                    <a:pt x="1112" y="29038"/>
                    <a:pt x="1014" y="29039"/>
                    <a:pt x="916" y="29039"/>
                  </a:cubicBezTo>
                  <a:cubicBezTo>
                    <a:pt x="721" y="29039"/>
                    <a:pt x="523" y="29033"/>
                    <a:pt x="331" y="28995"/>
                  </a:cubicBezTo>
                  <a:cubicBezTo>
                    <a:pt x="274" y="28980"/>
                    <a:pt x="274" y="28995"/>
                    <a:pt x="259" y="28937"/>
                  </a:cubicBezTo>
                  <a:cubicBezTo>
                    <a:pt x="259" y="28865"/>
                    <a:pt x="259" y="28793"/>
                    <a:pt x="259" y="28722"/>
                  </a:cubicBezTo>
                  <a:cubicBezTo>
                    <a:pt x="187" y="27500"/>
                    <a:pt x="144" y="26265"/>
                    <a:pt x="87" y="25029"/>
                  </a:cubicBezTo>
                  <a:cubicBezTo>
                    <a:pt x="73" y="24929"/>
                    <a:pt x="73" y="24828"/>
                    <a:pt x="73" y="24713"/>
                  </a:cubicBezTo>
                  <a:cubicBezTo>
                    <a:pt x="65" y="24692"/>
                    <a:pt x="47" y="24681"/>
                    <a:pt x="31" y="24681"/>
                  </a:cubicBezTo>
                  <a:cubicBezTo>
                    <a:pt x="15" y="24681"/>
                    <a:pt x="1" y="24692"/>
                    <a:pt x="1" y="24713"/>
                  </a:cubicBezTo>
                  <a:cubicBezTo>
                    <a:pt x="58" y="25834"/>
                    <a:pt x="101" y="26954"/>
                    <a:pt x="159" y="28075"/>
                  </a:cubicBezTo>
                  <a:cubicBezTo>
                    <a:pt x="173" y="28319"/>
                    <a:pt x="187" y="28564"/>
                    <a:pt x="187" y="28808"/>
                  </a:cubicBezTo>
                  <a:cubicBezTo>
                    <a:pt x="202" y="28908"/>
                    <a:pt x="173" y="29009"/>
                    <a:pt x="288" y="29038"/>
                  </a:cubicBezTo>
                  <a:cubicBezTo>
                    <a:pt x="426" y="29089"/>
                    <a:pt x="590" y="29100"/>
                    <a:pt x="751" y="29100"/>
                  </a:cubicBezTo>
                  <a:cubicBezTo>
                    <a:pt x="859" y="29100"/>
                    <a:pt x="966" y="29095"/>
                    <a:pt x="1064" y="29095"/>
                  </a:cubicBezTo>
                  <a:cubicBezTo>
                    <a:pt x="1179" y="29100"/>
                    <a:pt x="1294" y="29102"/>
                    <a:pt x="1409" y="29102"/>
                  </a:cubicBezTo>
                  <a:cubicBezTo>
                    <a:pt x="1639" y="29102"/>
                    <a:pt x="1868" y="29095"/>
                    <a:pt x="2098" y="29095"/>
                  </a:cubicBezTo>
                  <a:cubicBezTo>
                    <a:pt x="2349" y="29091"/>
                    <a:pt x="2599" y="29090"/>
                    <a:pt x="2849" y="29090"/>
                  </a:cubicBezTo>
                  <a:cubicBezTo>
                    <a:pt x="3532" y="29090"/>
                    <a:pt x="4212" y="29103"/>
                    <a:pt x="4886" y="29124"/>
                  </a:cubicBezTo>
                  <a:cubicBezTo>
                    <a:pt x="5949" y="29138"/>
                    <a:pt x="7012" y="29210"/>
                    <a:pt x="8075" y="29239"/>
                  </a:cubicBezTo>
                  <a:cubicBezTo>
                    <a:pt x="8535" y="29239"/>
                    <a:pt x="8980" y="29239"/>
                    <a:pt x="9426" y="29253"/>
                  </a:cubicBezTo>
                  <a:cubicBezTo>
                    <a:pt x="9627" y="29268"/>
                    <a:pt x="9813" y="29282"/>
                    <a:pt x="10015" y="29282"/>
                  </a:cubicBezTo>
                  <a:cubicBezTo>
                    <a:pt x="10298" y="29282"/>
                    <a:pt x="10581" y="29250"/>
                    <a:pt x="10873" y="29250"/>
                  </a:cubicBezTo>
                  <a:cubicBezTo>
                    <a:pt x="10922" y="29250"/>
                    <a:pt x="10971" y="29251"/>
                    <a:pt x="11020" y="29253"/>
                  </a:cubicBezTo>
                  <a:cubicBezTo>
                    <a:pt x="12012" y="29282"/>
                    <a:pt x="13003" y="29440"/>
                    <a:pt x="14009" y="29512"/>
                  </a:cubicBezTo>
                  <a:cubicBezTo>
                    <a:pt x="14583" y="29555"/>
                    <a:pt x="15172" y="29584"/>
                    <a:pt x="15747" y="29598"/>
                  </a:cubicBezTo>
                  <a:cubicBezTo>
                    <a:pt x="15912" y="29598"/>
                    <a:pt x="16078" y="29594"/>
                    <a:pt x="16243" y="29594"/>
                  </a:cubicBezTo>
                  <a:cubicBezTo>
                    <a:pt x="16408" y="29594"/>
                    <a:pt x="16573" y="29598"/>
                    <a:pt x="16739" y="29612"/>
                  </a:cubicBezTo>
                  <a:cubicBezTo>
                    <a:pt x="16810" y="29622"/>
                    <a:pt x="16884" y="29630"/>
                    <a:pt x="16956" y="29630"/>
                  </a:cubicBezTo>
                  <a:cubicBezTo>
                    <a:pt x="17099" y="29630"/>
                    <a:pt x="17237" y="29598"/>
                    <a:pt x="17342" y="29483"/>
                  </a:cubicBezTo>
                  <a:cubicBezTo>
                    <a:pt x="17529" y="29282"/>
                    <a:pt x="17442" y="29009"/>
                    <a:pt x="17471" y="28779"/>
                  </a:cubicBezTo>
                  <a:cubicBezTo>
                    <a:pt x="17500" y="28420"/>
                    <a:pt x="17543" y="28061"/>
                    <a:pt x="17572" y="27702"/>
                  </a:cubicBezTo>
                  <a:cubicBezTo>
                    <a:pt x="17629" y="26983"/>
                    <a:pt x="17672" y="26250"/>
                    <a:pt x="17701" y="25532"/>
                  </a:cubicBezTo>
                  <a:cubicBezTo>
                    <a:pt x="17816" y="22745"/>
                    <a:pt x="17715" y="19972"/>
                    <a:pt x="17615" y="17185"/>
                  </a:cubicBezTo>
                  <a:cubicBezTo>
                    <a:pt x="17500" y="14412"/>
                    <a:pt x="17414" y="11639"/>
                    <a:pt x="17543" y="8866"/>
                  </a:cubicBezTo>
                  <a:cubicBezTo>
                    <a:pt x="17615" y="7458"/>
                    <a:pt x="17701" y="6065"/>
                    <a:pt x="17701" y="4657"/>
                  </a:cubicBezTo>
                  <a:cubicBezTo>
                    <a:pt x="17701" y="3996"/>
                    <a:pt x="17672" y="3320"/>
                    <a:pt x="17658" y="2659"/>
                  </a:cubicBezTo>
                  <a:cubicBezTo>
                    <a:pt x="17644" y="2300"/>
                    <a:pt x="17629" y="1941"/>
                    <a:pt x="17615" y="1582"/>
                  </a:cubicBezTo>
                  <a:cubicBezTo>
                    <a:pt x="17601" y="1266"/>
                    <a:pt x="17601" y="935"/>
                    <a:pt x="17557" y="605"/>
                  </a:cubicBezTo>
                  <a:cubicBezTo>
                    <a:pt x="17543" y="433"/>
                    <a:pt x="17500" y="188"/>
                    <a:pt x="17342" y="88"/>
                  </a:cubicBezTo>
                  <a:cubicBezTo>
                    <a:pt x="17241" y="10"/>
                    <a:pt x="17080" y="1"/>
                    <a:pt x="16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9"/>
          <p:cNvSpPr/>
          <p:nvPr/>
        </p:nvSpPr>
        <p:spPr>
          <a:xfrm rot="-3752153" flipH="1">
            <a:off x="7562122" y="-864355"/>
            <a:ext cx="3404206" cy="202004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 flipH="1">
            <a:off x="6705506" y="-1303505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7406172" y="-19141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2699947" flipH="1">
            <a:off x="-975229" y="33140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-8100000" flipH="1">
            <a:off x="-706567" y="3699291"/>
            <a:ext cx="3066840" cy="2647368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flipH="1">
            <a:off x="10460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3047850" y="2671250"/>
            <a:ext cx="30483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1762050" y="1800250"/>
            <a:ext cx="5619900" cy="8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>
            <a:spLocks noGrp="1"/>
          </p:cNvSpPr>
          <p:nvPr>
            <p:ph type="ctrTitle"/>
          </p:nvPr>
        </p:nvSpPr>
        <p:spPr>
          <a:xfrm>
            <a:off x="1683100" y="1497774"/>
            <a:ext cx="5777700" cy="1847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200" b="1" dirty="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Strategija zelene urbane obnove Općine </a:t>
            </a:r>
            <a:r>
              <a:rPr lang="hr-HR" sz="5200" b="1" dirty="0" err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Sikirevci</a:t>
            </a:r>
            <a:endParaRPr sz="5200" dirty="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1"/>
          </p:nvPr>
        </p:nvSpPr>
        <p:spPr>
          <a:xfrm>
            <a:off x="2857500" y="3001325"/>
            <a:ext cx="3520439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Strateški okvir</a:t>
            </a:r>
            <a:endParaRPr sz="3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9CE7A08-F5F6-42A1-BBDE-C53CB15E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54" y="118058"/>
            <a:ext cx="2999492" cy="6279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8A4C0D6-213B-F2E1-E4AB-445ED3C9A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75" y="108913"/>
            <a:ext cx="270685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0779805C-93AB-4798-8DBD-7D4C7A1A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350B5703-62FB-B0E4-232C-62A01E5A5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Posebni ciljevi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E34CF0F7-886E-6938-5CDF-9C3DE2796AC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4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19B6CB87-5874-E1F3-7B8E-75E86B534704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29507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235101E-03A6-4FAD-EDB3-FD7BBDC1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189900"/>
            <a:ext cx="6572400" cy="3442400"/>
          </a:xfrm>
        </p:spPr>
        <p:txBody>
          <a:bodyPr/>
          <a:lstStyle/>
          <a:p>
            <a:pPr marL="152400" indent="0" algn="just"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1. Planiranje i upravljanje razvojem zelene infrastrukture i sustava kružnog gospodarenje prostorom i zgradama na području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2. Realizacija projekata zelene infrastrukture i kružnog gospodarenje prostorom i zgradama na području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 3. Podizanje razine informiranosti i znanja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zelenoj infrastrukturi i kružnom gospodarenju prostorom i zgradama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96BBCB1-65D4-E4F8-8C86-62FCA9779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Posebni ciljevi</a:t>
            </a:r>
          </a:p>
        </p:txBody>
      </p:sp>
    </p:spTree>
    <p:extLst>
      <p:ext uri="{BB962C8B-B14F-4D97-AF65-F5344CB8AC3E}">
        <p14:creationId xmlns:p14="http://schemas.microsoft.com/office/powerpoint/2010/main" val="278052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3244826B-F4E0-8BD0-437D-64AAF23C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58D8EEFA-CB26-09CF-5400-6ADBCAD3E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Mjere i aktivnosti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5404B3C7-7F5A-540F-EF72-E1A2274301D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5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08D0F423-8315-2C29-A761-59AAFE41D02E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247312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FF7E60C-EB46-4D10-B259-17F6088B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865970"/>
            <a:ext cx="6572400" cy="2766329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1.1.1. Izrada analize postojećeg stanja zelene infrastrukture i neiskorištenih prostora i zgrada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1.1.2. Izrada programa za mapiranje početnog stanja zelene infrastrukture i kružnog gospodarenje prostorom i zgradama te praćenje daljnjeg razvoja 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5B8446F-8DA2-B284-FDC3-0A1483339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394011"/>
            <a:ext cx="7717500" cy="1471960"/>
          </a:xfrm>
        </p:spPr>
        <p:txBody>
          <a:bodyPr/>
          <a:lstStyle/>
          <a:p>
            <a:r>
              <a:rPr lang="hr-HR" dirty="0"/>
              <a:t>Mjera 1.1. </a:t>
            </a:r>
            <a:br>
              <a:rPr lang="hr-HR" dirty="0"/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Evidentiranje podataka vezanih uz zelenu infrastrukturu i kružno gospodarenje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697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243D-EBB6-8BB6-DD4B-43ADC20C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F06EC30-C3EF-C6B1-78C2-FE9CAAFAE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5" y="1605776"/>
            <a:ext cx="6884523" cy="4698380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1.2.1.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Praćenje razvoja nacionalne metodologije planiranja zelene infrastrukture i kružnog gospodarenja prostorom i zgradama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1.2.2.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Utvrđivanje kriterija i smjernica za planiranje zelene infrastrukture i kružnog gospodarenje prostorom i zgradama u prostorno-planskoj dokumentaciji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1.2.3. Izmjena i dopuna postojeće prostorno-planske dokumentacije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1.2.4. Uključivanje novih tipova zelene infrastrukture u prostorno-plansku dokumentaciju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474923-8C38-253E-D39F-4F122899E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394012"/>
            <a:ext cx="7717500" cy="2453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1.2.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Stvaranje preduvjeta za razvoj zelene infrastrukture i kružno gospodarenje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14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302E9675-7DD0-83B0-A906-409B7994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747024"/>
            <a:ext cx="6572400" cy="2885276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1.3.1. Edukacija korisnika Registra zelene infrastrukture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1.3.2. Evidentiranje projekata razvoja zelene urbane obnove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1.3.3. Praćenje planiranih projekata zelene urbane obnove i projekata zelene urbane obnove u provedbi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79E7AB2-86EC-2812-9513-7910B8620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1.3.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Evidentiranje i praćenje zelenih površina kroz Registar zelene infrastrukture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028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66587E6-98FB-CE16-97AF-C6B02288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1888274"/>
            <a:ext cx="6572400" cy="2744026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2.1.1. Izgradnja zelene infrastrukture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2.1.2. Poticanje kružne obnove prostora i zgrada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4252F1E-BDD4-98A3-0EB8-8F561EA94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2.1.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izgradnje zelene infrastrukture i kružne obnove prostora i zgrada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3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1DFB1D01-EAED-19FF-36F8-94484943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75" y="2059258"/>
            <a:ext cx="6572400" cy="2573041"/>
          </a:xfrm>
        </p:spPr>
        <p:txBody>
          <a:bodyPr/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3.1.1. Informiranje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putem mrežnih stranica Općine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 Informiranje stanovnika Općine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putem sredstava javnog priopćavanja, medija i društvenih mreža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 Održavanje informativnih radionica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5584DA0-9A48-6AD3-1B86-358CCCA4A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layfair Display SemiBo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Mjera 3.1.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Informiranje stanovnika Općine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149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F8556A28-FE7B-4212-E2F5-921060CF5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84C61285-196B-D9C3-2A8C-D68859A842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</a:t>
            </a:r>
            <a:r>
              <a:rPr lang="hr-HR" dirty="0" err="1"/>
              <a:t>jekti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1A4178F6-741A-36BE-D0ED-079639A9337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6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085DBB28-2B20-9931-F504-C1FE0B0B926D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92953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A402C-1044-CA5E-F21E-3E0F821CA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F393E3C-18B6-8D61-341E-66670CA6DB1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149633"/>
          <a:ext cx="5754370" cy="1584579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548519097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15604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podataka vezanih uz zelenu infrastrukturu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6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Izrada analize postojećeg stanja zelene infrastrukture i neiskorištenih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228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1.1.1.1. Izrada analiza postojećeg stanja zelene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1.1.1.2. Izrada analize postojećeg stanja neiskorištenih prostora i zgrada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1.1.1.3. Izrada katastra zelenila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1.1.1.4. Izrada te izmjena i dopuna strategije zelene urbane obnove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31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4266AD3-699F-AA12-ACC8-6CAFB4CC2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dirty="0"/>
              <a:t>Ugovor o dodjeli bespovratnih sredstava za projekt sklopljen je 30. rujna 2024. godine između Ministarstva prostornog uređenja, graditeljstva i državne imovine, Fonda za zaštitu okoliša i energetsku učinkovitost te Općine </a:t>
            </a:r>
            <a:r>
              <a:rPr lang="hr-HR" dirty="0" err="1"/>
              <a:t>Sikirevci</a:t>
            </a:r>
            <a:r>
              <a:rPr lang="hr-HR" dirty="0"/>
              <a:t>. 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Ukupna vrijednost projekta je 31.853,47 eura, a bespovratna sredstva dodijeljena su putem </a:t>
            </a:r>
            <a:r>
              <a:rPr lang="hr-HR" dirty="0" err="1"/>
              <a:t>NextGenerationEU</a:t>
            </a:r>
            <a:r>
              <a:rPr lang="hr-HR" dirty="0"/>
              <a:t> kroz NPOO.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36A2E20-23F1-4218-E3CB-BA73AB55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91" y="290553"/>
            <a:ext cx="7717500" cy="574200"/>
          </a:xfrm>
        </p:spPr>
        <p:txBody>
          <a:bodyPr/>
          <a:lstStyle/>
          <a:p>
            <a:r>
              <a:rPr lang="hr-HR" dirty="0"/>
              <a:t>Ovaj projekt financira Europska unija – </a:t>
            </a:r>
            <a:r>
              <a:rPr lang="hr-HR" dirty="0" err="1"/>
              <a:t>NextGenerationEU</a:t>
            </a:r>
            <a:r>
              <a:rPr lang="hr-HR" dirty="0"/>
              <a:t> kroz NPOO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7AE4C6-F420-FD85-A545-6CF7E9C6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6" y="3260652"/>
            <a:ext cx="4109116" cy="9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4396-FBA1-00CC-D7B7-3D455EDE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79BEE-D954-F439-72A0-29E012A17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4C4617F-8953-2F10-F291-481DFDE97DD5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955831"/>
          <a:ext cx="5754370" cy="18091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8391232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435202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podataka vezanih uz zelenu infrastrukturu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62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Izrada programa za mapiranje početnog stanja zelene infrastrukture i kružnog gospodarenje prostorom i zgradama te praćenje daljnjeg razvoja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19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1.1.2.1. Izrada mape projekata vezanih uz zelenu infrastrukturu i kružno gospodarenje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1.1.2.2. Uspostava informacijskog sustava zelene infrastrukture 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1.1.2.3. Edukacija korisnika informacijskog sustava zelene infrastrukture i kružnog gospodarenja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23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6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2CCE-78CA-17BF-6582-A614DCFD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77656F-F49F-3FDB-2F6E-FD8B79F23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F618D0ED-9C24-3E4E-B0A4-67A0E2D6FA66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037365"/>
          <a:ext cx="5754370" cy="1646047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247073801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054065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494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Praćenje razvoja nacionalne metodologije planiranja zelene infrastrukture i kružnog gospodarenja prostorom i zgradama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797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1.2.1.1. Edukacija djelatnika Općine o zelenoj urbanoj obnovi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1.2.1.2. Implementacija nacionalne metodologije i novih propisa vezanih za evidentiranje elemenata zelene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1.2.1.3. Razvoj metodologije sustava praćenja provedbe projekata razvoja zelene infrastrukture i kružnog gospodarenja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98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92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A071-5BC3-0282-A3EA-9B574F69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ADF79-BDE9-425D-13A3-DBEA97E38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7122F24-9FC9-1FE4-D044-C75CBE321CA3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383567"/>
          <a:ext cx="5754370" cy="9536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570740798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43644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410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Utvrđivanje kriterija i smjernica za planiranje zelene infrastrukture i kružnog gospodarenje prostorom i zgradama u prostorno-planskoj dokumentaciji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389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1.2.2.1. Izrada dokumenata kojim se definiraju metodologije, kriteriji i smjernice za razvoj zelene infrastrukture i kružnog gospodarenje prostorom i zgradama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39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4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169D-25CA-D4D3-7B71-48B5F007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5C451-073F-635F-0451-22F2BE9E7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35366FF-1591-9E18-22FE-728F4808DABB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51233"/>
          <a:ext cx="5754370" cy="12183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61005507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780885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27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Izmjena i dopuna postojeće prostorno-planske dokumentacije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24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1.2.3.1. Evaluacija potreba za izradom izmjena i dopuna prostorno-planske dokumentacije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1.2.3.2. Pokretanje izrade izmjena i dopuna prostorno-planske dokumentacije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19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3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DC55-D866-1AA6-87CF-0B30D9F8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F2EF5-1EA7-8067-3BF0-3C19276F2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F13CB2B-8260-3736-3ACF-F1A8268069E6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65101"/>
          <a:ext cx="5754370" cy="9536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43928699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656407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Stvaranje preduvjeta za razvoj zelene infrastrukture i kružno gospodarenje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13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1.2.4.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Uključivanje novih tipova zelene infrastrukture u prostorno-plansku dokumentaciju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254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1.2.4.1. Izrada karata zelene infrastrukture u postojećoj prostorno-planskoj dokumentaciji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92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5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48D7-2714-90AD-6C2D-91070360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521A5-08A0-2724-BD64-82AC339AE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5B40C09-D453-3731-DB14-AA59B997FED5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546635"/>
          <a:ext cx="5754370" cy="627507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59121295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733506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539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Edukacija korisnika Registra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215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1.3.1.1. Sudjelovanje djelatnika Općine na radionicama o korištenju Registra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74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4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4B14D-D40D-149B-05C0-C6C56B65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5FB64-A883-4614-9D2B-B55803D25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CABF1B0-7A13-0535-C272-BF5AC50A450C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14301"/>
          <a:ext cx="5754370" cy="105524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66936477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383988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00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projekata razvoja zelene urbane obnove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47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1.3.2.1. Identifikacija i priprema projekata zelene infrastrukture 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1.3.2.1. Unos projekata s područja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r>
                        <a:rPr lang="hr-HR" sz="1000" kern="100" dirty="0">
                          <a:effectLst/>
                        </a:rPr>
                        <a:t> u Registar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34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8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0C05-2EE2-EDD2-ED70-AEF634AAD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1D134-B52B-C88B-6AD7-F3ED9959E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P.C.1. 	PLANIRANJE I UPRAVLJANJE RAZVOJEM ZELENE INFRASTRUKTURE I SUSTAVA KRUŽNOG GOSPODARENJE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94E463A-FB2E-1D60-7AD5-895E090CD99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51233"/>
          <a:ext cx="5754370" cy="12183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44537399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014565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Evidentiranje i praćenje zelenih površina kroz Registar zelene infrastrukture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68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1.3.3.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Praćenje planiranih projekata zelene urbane obnove i projekata zelene urbane obnove u provedbi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85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1.3.3.1. Praćenje planiranih projekata zelene infrastrukture i kružnog gospodarenje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1.3.3.2. Praćenje projekata zelene infrastrukture i kružnog gospodarenja prostorom i zgradama koji su u provedbi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06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30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C6B7-EAF8-AE69-3149-BCF19633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018A3-B020-48DF-2C25-DA98E7C3D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64183CE4-5003-5633-7A4C-CF77169BDC1D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03431"/>
          <a:ext cx="5754370" cy="22769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2156801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386413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739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2.1.1.1. Izgradnja novih i uređenje postojećih dječjih igrališta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2.1.1.2. Izgradnja novih i uređenje postojećih sportskih terena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2.1.1.3. Uređenje i izgradnja parkova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2.1.1.4. Izgradnja i uređenje trgova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2.1.1.5. Uređenje postojećih i izgradnja novih „zelenih“ biciklističkih staze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2.1.1.6. Uređenje postojećih i izgradnja novih „zelenih“ pješačkih staza na području Općine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01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28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2F42-1C26-E218-6B40-CE2B00BD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CAECB-389B-BA3C-FCB2-D2F17BDE1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1CEBD15-3A08-76C3-DCD2-A525005785C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640363"/>
          <a:ext cx="5754370" cy="244005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55976342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4025812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899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22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2.1.1.7. Uređene postojećih i izgradnja novih „zelenih“ parkirališnih površina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2.1.1.8. Uređenje zelenih površina uz postojeće i nove zgrade javne i društvene namjene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2.1.1.9. Uređenje zelenih površina i zaštitnog zelenila u poduzetničkoj zoni </a:t>
                      </a:r>
                      <a:r>
                        <a:rPr lang="hr-HR" sz="1000" kern="100" dirty="0" err="1">
                          <a:effectLst/>
                        </a:rPr>
                        <a:t>Jaričište</a:t>
                      </a:r>
                      <a:r>
                        <a:rPr lang="hr-HR" sz="1000" kern="100" dirty="0">
                          <a:effectLst/>
                        </a:rPr>
                        <a:t> u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2.1.1.10. Sadnja stabala, drvoreda i niske vegetacije na raspoloživim zelenim površinama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2.1.1.11. Sanacija i dopuna postojećih i sadnja novih drvoreda duž javnih cesta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2.1.1.12. Uređenje cvjetnih travnjaka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74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26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360" name="Google Shape;360;p27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</a:t>
            </a:r>
            <a:endParaRPr dirty="0"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 idx="3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 strategije</a:t>
            </a:r>
            <a:endParaRPr dirty="0"/>
          </a:p>
        </p:txBody>
      </p:sp>
      <p:sp>
        <p:nvSpPr>
          <p:cNvPr id="363" name="Google Shape;363;p27"/>
          <p:cNvSpPr txBox="1">
            <a:spLocks noGrp="1"/>
          </p:cNvSpPr>
          <p:nvPr>
            <p:ph type="title" idx="5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4" name="Google Shape;364;p27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Strateški okvir</a:t>
            </a:r>
            <a:endParaRPr dirty="0"/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 idx="7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Posebni ciljevi</a:t>
            </a:r>
            <a:endParaRPr dirty="0"/>
          </a:p>
        </p:txBody>
      </p:sp>
      <p:sp>
        <p:nvSpPr>
          <p:cNvPr id="367" name="Google Shape;367;p27"/>
          <p:cNvSpPr txBox="1">
            <a:spLocks noGrp="1"/>
          </p:cNvSpPr>
          <p:nvPr>
            <p:ph type="title" idx="9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68" name="Google Shape;368;p27"/>
          <p:cNvSpPr txBox="1">
            <a:spLocks noGrp="1"/>
          </p:cNvSpPr>
          <p:nvPr>
            <p:ph type="subTitle" idx="13"/>
          </p:nvPr>
        </p:nvSpPr>
        <p:spPr>
          <a:xfrm>
            <a:off x="3495863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Mjere i aktivnosti</a:t>
            </a:r>
            <a:endParaRPr dirty="0"/>
          </a:p>
        </p:txBody>
      </p:sp>
      <p:sp>
        <p:nvSpPr>
          <p:cNvPr id="369" name="Google Shape;369;p27"/>
          <p:cNvSpPr txBox="1">
            <a:spLocks noGrp="1"/>
          </p:cNvSpPr>
          <p:nvPr>
            <p:ph type="title" idx="14"/>
          </p:nvPr>
        </p:nvSpPr>
        <p:spPr>
          <a:xfrm>
            <a:off x="5995868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0" name="Google Shape;370;p27"/>
          <p:cNvSpPr txBox="1">
            <a:spLocks noGrp="1"/>
          </p:cNvSpPr>
          <p:nvPr>
            <p:ph type="subTitle" idx="15"/>
          </p:nvPr>
        </p:nvSpPr>
        <p:spPr>
          <a:xfrm>
            <a:off x="5995800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Projekti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8C02-ED0C-9DE8-44F4-FB105421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E3C0C-FDD3-CEA3-055D-BA11EB5E8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4AF44FC3-8473-89C2-9B81-2937FE5602C8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620297"/>
          <a:ext cx="5754370" cy="24801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243174606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848513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75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3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2.1.1.13. Uređenje zona za turizam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2.1.1.14. Krajobrazno uređenje groblja u naseljima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2.1.1.15. Izgradnja zelenih krovova i zelenih fasada na postojećim i novim zgradama javne i društvena namjena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2.1.1.16. Izgradnja kišnih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2.1.1.17. Uređenje vodotoka i obala vodotoka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2.1.1.18. Izgradnja integriranih sustava urbane odvodnje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2.1.1.19. Uređenje retencije s dodatnim zelenim sadržajima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2.1.1.20. Uređenje zapuštenog ili uništenog urbanog krajobraza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24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17E3-D6C3-91AF-724D-D76162FE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919815-257E-0E3A-6293-B085F56D1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34AD06C0-3843-1288-5F53-31E1A8B6A09C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752631"/>
          <a:ext cx="5754370" cy="2378583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858901075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50547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89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Izgradnja zelene infrastrukture 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749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2.1.1.21. Pošumljavanje površina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2.1.1.22. Uređenje urbanih šuma na području Općine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2.1.1.23. Očuvanje cjelovitosti šumskih staništa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2.1.1.24. „Zelene“ aktivnosti stanovnika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r>
                        <a:rPr lang="hr-HR" sz="1000" kern="100" dirty="0">
                          <a:effectLst/>
                        </a:rPr>
                        <a:t> – uređenje okućnica i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2.1.1.25. Uređenje ubranih javnih vrtova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2.1.1.26. Postavljanje betonskih travnatih ploča, propusnih obloga i opločenja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2.1.1.27. Integracija rješenja temeljenih na prirodi (NBS) u projekte izgradnje zelene infrastrukture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31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299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31DD-C8F6-D357-1008-DF338226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3FBF9-1D6F-72FC-E09C-00405D12A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BD35018-F056-0D21-58CC-3000B4736D8B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34165"/>
          <a:ext cx="5754370" cy="22155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032315473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2812511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302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023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2.1.2.1. Urbana preobrazba – nastavno sportska dvorana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2.1.2.2. Urbana sanacija – izgradnja nadstrešnice nad javnim parkiralištem u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2.1.2.3. Urbana sanacija – izgradnja dječjih igrališta u Jarugama i </a:t>
                      </a:r>
                      <a:r>
                        <a:rPr lang="hr-HR" sz="1000" kern="100" dirty="0" err="1">
                          <a:effectLst/>
                        </a:rPr>
                        <a:t>Sikirevcima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2.1.2.4. Energetska obnova zgrada u javnom vlasništvu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2.1.2.5. Modernizacija sustava javne rasvjete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2.1.2.6. Urbana sanacija prometnica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2.1.2.7. Revitalizacija kulturno-povijesne baštine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64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186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EA91-1BA9-4AC0-3194-5C8C2447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917BC-AA23-D1E5-67E8-816B8D3D9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P.C.2. 	REALIZACIJA PROJEKATA ZELENE INFRASTRUKTURE I KRUŽNOG GOSPODARENJA PROSTOROM I ZGRADAMA NA PODRUČJU OPĆINE SIKIREVCI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592BD0C9-46CC-3205-FF76-BC05798761A9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1854231"/>
          <a:ext cx="5754370" cy="201231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472368219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165221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2.1.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izgradnje zelene infrastrukture i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8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2.1.2.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Poticanje kružne obnove prostora i zgrada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3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2.1.2.8. Urbana preobrazba sive infrastrukture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2.1.2.9. Obnova zapuštenih i nedovoljno korištenih prostora na području Općine </a:t>
                      </a:r>
                      <a:r>
                        <a:rPr lang="hr-HR" sz="1000" kern="100" dirty="0" err="1">
                          <a:effectLst/>
                        </a:rPr>
                        <a:t>Sikirevci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2.1.2.10. Primjena sustava certificiranja održive gradnje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2.1.2.11. Poticanje inovacija i razvoja u primjeni kružnog gospodarenja prostorom i zgradama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2.1.2.12. Integracija rješenja temeljenih na prirodi (NBS) u projekte kružne obnove prostora i zgrada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09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1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E1F4-D56A-29AD-DDA2-5CEA5C2A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482CF-B994-5D56-0F07-2F85296C4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B4731FA-D927-1305-3610-52BD49773771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414301"/>
          <a:ext cx="5754370" cy="892175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3517523200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1860094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90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putem mrežnih stranica Općine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53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3.1.1.1. Izrada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3.1.1.2. Objava informativnog materijala na mrežnim stranicama Općine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24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944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9A10-9438-5802-914D-16CB9111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C7FBE-7A1E-C994-B4DF-43553E683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217C2228-4DEF-E365-BF31-04894862BFC3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118899"/>
          <a:ext cx="5754370" cy="1482979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43806785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4247691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022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3.1.2.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putem sredstava javnog priopćavanja, medija i društvenih mreža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769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3.1.2.1. Izrada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3.1.2.2. Tisak informativnog materijala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3.1.2.3. Objava informativnog materijala putem sredstava javnog priopćavanja, medija i društvenih mreža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50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4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6DE2-ACAA-B829-EA06-DACC771B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C63A4-D7B1-3E0C-5CEA-8E1906D30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P.C.3. 	PODIZANJE RAZINE INFORMIRANOSTI I ZNANJA STANOVNIKA OPĆINE SIKIREVCI O ZELENOJ INFRASTRUKTURI I KRUŽNOM GOSPODARENJU PROSTOROM I ZGRADAMA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DA5E857-FE18-D822-B76B-5B6109D6E51E}"/>
              </a:ext>
            </a:extLst>
          </p:cNvPr>
          <p:cNvGraphicFramePr>
            <a:graphicFrameLocks noGrp="1"/>
          </p:cNvGraphicFramePr>
          <p:nvPr/>
        </p:nvGraphicFramePr>
        <p:xfrm>
          <a:off x="1694815" y="2200433"/>
          <a:ext cx="5754370" cy="1319911"/>
        </p:xfrm>
        <a:graphic>
          <a:graphicData uri="http://schemas.openxmlformats.org/drawingml/2006/table">
            <a:tbl>
              <a:tblPr firstRow="1" firstCol="1" bandRow="1">
                <a:tableStyleId>{9098B891-949E-4BAF-8874-C4E9A7D878E9}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4111096774"/>
                    </a:ext>
                  </a:extLst>
                </a:gridCol>
                <a:gridCol w="4677410">
                  <a:extLst>
                    <a:ext uri="{9D8B030D-6E8A-4147-A177-3AD203B41FA5}">
                      <a16:colId xmlns:a16="http://schemas.microsoft.com/office/drawing/2014/main" val="367694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Mjera 3.1.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Informiranje stanovnika Općine Sikirevci o zelenoj infrastrukturi i kružnom gospodarenju prostorom i zgradama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86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Aktivnost 3.1.3.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Održavanje informativnih radionica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078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>
                          <a:effectLst/>
                        </a:rPr>
                        <a:t>Projekti</a:t>
                      </a:r>
                      <a:endParaRPr lang="hr-H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3.1.3.1. Organiziranje informativnih radionica 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3.1.3.2. Održavanje tribina i drugih edukativnih sadržaja</a:t>
                      </a:r>
                      <a:endParaRPr lang="hr-HR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kern="100" dirty="0">
                          <a:effectLst/>
                        </a:rPr>
                        <a:t>3.1.3.3. Suradnja sa znanstvenom i stručnom zajednicom, organizacijama civilnog društva i lokalnom zajednicom</a:t>
                      </a:r>
                      <a:endParaRPr lang="hr-H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33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51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A60EB628-275C-C9CB-60CD-E191CF2E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50" y="1447800"/>
            <a:ext cx="7092174" cy="3184500"/>
          </a:xfrm>
        </p:spPr>
        <p:txBody>
          <a:bodyPr/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Provedba odabranih aktivnosti i projekata uključuje provođenje aktivnosti kojima će se osigurati uspješnost postizanja rezultata projekata i ispunjavanje zacrtanih ciljeva. 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Provedba uključuje upravljanje projektom kao i razrađen detaljan plan provedbe. </a:t>
            </a:r>
          </a:p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Ovisno o vrsti projekta, plan provedbe odnosno tijek razvoja projekta uključuje izradu projektno-tehničke dokumentacije, izradu proračuna projekta, osiguranje izvora financiranja (putem vlastitih sredstava ili financijskim sredstvima iz drugih izvora), provedbu postupka nabave, izgradnju, dobivanje uporabne dozvole te stavljanje projekta u funkciju.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FDDE587-89C4-B82D-F01F-19BDBE4E5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Projekti - provedba</a:t>
            </a:r>
          </a:p>
        </p:txBody>
      </p:sp>
    </p:spTree>
    <p:extLst>
      <p:ext uri="{BB962C8B-B14F-4D97-AF65-F5344CB8AC3E}">
        <p14:creationId xmlns:p14="http://schemas.microsoft.com/office/powerpoint/2010/main" val="2683008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title"/>
          </p:nvPr>
        </p:nvSpPr>
        <p:spPr>
          <a:xfrm>
            <a:off x="1762050" y="1800250"/>
            <a:ext cx="56199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Zahvaljujemo na pozornosti!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0331C2-270B-8112-908F-BE23C187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0" y="3815164"/>
            <a:ext cx="2706859" cy="6462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7C99577-6032-90B9-78F9-33D6B982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26" y="3815164"/>
            <a:ext cx="2999492" cy="627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384" name="Google Shape;384;p29"/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1</a:t>
            </a:r>
            <a:endParaRPr dirty="0"/>
          </a:p>
        </p:txBody>
      </p:sp>
      <p:pic>
        <p:nvPicPr>
          <p:cNvPr id="385" name="Google Shape;385;p29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410EB840-7798-53D4-7F1B-5835C47DC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4" y="1367883"/>
            <a:ext cx="7940171" cy="3264417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 zelene urbane obnove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 strateškog planiranja od značaja za Općinu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koja se odnosi na: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ostvarenje ciljeva razvoja zelene infrastrukture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integraciju rješenja temeljenih na prirodi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unaprjeđenje kružnog gospodarenja prostorom i zgradama</a:t>
            </a: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ostvarenje ciljeva energetske učinkovitosti</a:t>
            </a: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 klimatskim promjenama i jačanje otpornosti na rizike. </a:t>
            </a:r>
          </a:p>
          <a:p>
            <a:pPr algn="just">
              <a:spcBef>
                <a:spcPts val="600"/>
              </a:spcBef>
            </a:pP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Svrha izrade Strategije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poticanje razvoja zelene infrastrukture i kružnog gospodarenja prostorom i zgradama, kako bi se osigurali temelji razvoja održivog prostora.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9DA2315-FD82-930A-B3AA-E053AA60D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382260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F5C7ECDD-ED20-D16B-DEF6-25A816CF9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26C65258-CD96-ABBA-83E8-333122DC8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 strategije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6D496D23-A723-EBB3-5AD9-C24E445B424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99BB49DC-01EC-3226-698B-392015B384CA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0269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990F611B-662D-F868-3312-A0539EA4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4" y="1011043"/>
            <a:ext cx="7917869" cy="3857393"/>
          </a:xfrm>
        </p:spPr>
        <p:txBody>
          <a:bodyPr/>
          <a:lstStyle/>
          <a:p>
            <a:pPr algn="just"/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Strategija obuhvaća sljedeća poglavlja: </a:t>
            </a:r>
          </a:p>
          <a:p>
            <a:pPr marL="15240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Uvod 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Poveznica na programe ZI i KG i NPOO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Srednjoročna vizija razvoja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Razvojne potrebe i potencijali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Osnovna obilježja područja obuhvata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 ulaznih podataka povezanih s temom zelene urbane obnove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kružnog gospodarenja prostorom i zgradama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Područja pogodna za urbanu preobrazbu i/ili urbanu sanaciju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Izrada SWOT analize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okvir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Horizontalna načela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Pokazatelji, indikativni financijski plan i terminski plan provedbe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 izvora/literature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EDBAD2C-FCAE-FC57-09B4-EDDA90A16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275063"/>
            <a:ext cx="7717500" cy="639337"/>
          </a:xfrm>
        </p:spPr>
        <p:txBody>
          <a:bodyPr/>
          <a:lstStyle/>
          <a:p>
            <a:r>
              <a:rPr lang="hr-HR" dirty="0"/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17547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99E9E16F-208A-3EE7-B334-996CB914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>
            <a:extLst>
              <a:ext uri="{FF2B5EF4-FFF2-40B4-BE49-F238E27FC236}">
                <a16:creationId xmlns:a16="http://schemas.microsoft.com/office/drawing/2014/main" id="{062212A2-7FE6-B0FA-471D-4150756B9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Strateški okvir</a:t>
            </a:r>
            <a:endParaRPr dirty="0"/>
          </a:p>
        </p:txBody>
      </p:sp>
      <p:sp>
        <p:nvSpPr>
          <p:cNvPr id="384" name="Google Shape;384;p29">
            <a:extLst>
              <a:ext uri="{FF2B5EF4-FFF2-40B4-BE49-F238E27FC236}">
                <a16:creationId xmlns:a16="http://schemas.microsoft.com/office/drawing/2014/main" id="{A31DC5EE-F5AE-91D5-C972-5C81D1869C7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3</a:t>
            </a:r>
            <a:endParaRPr dirty="0"/>
          </a:p>
        </p:txBody>
      </p:sp>
      <p:pic>
        <p:nvPicPr>
          <p:cNvPr id="385" name="Google Shape;385;p29">
            <a:extLst>
              <a:ext uri="{FF2B5EF4-FFF2-40B4-BE49-F238E27FC236}">
                <a16:creationId xmlns:a16="http://schemas.microsoft.com/office/drawing/2014/main" id="{3D7C4FE0-2978-1485-4971-6E7C8E93CA3C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3601" r="33601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144992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B23982E-6F48-1CA1-7EB1-DD979686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75" y="1241502"/>
            <a:ext cx="7583332" cy="3478252"/>
          </a:xfrm>
        </p:spPr>
        <p:txBody>
          <a:bodyPr/>
          <a:lstStyle/>
          <a:p>
            <a:pPr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okvir čine suštinski elementi sustava strateškog planiranja: razvojni smjerovi, strateški ciljevi, posebni ciljevi, mjere, aktivnosti i projekti izraženi pokazateljima učinka, ishoda, rezultata i neposrednog rezultata. </a:t>
            </a:r>
          </a:p>
          <a:p>
            <a:pPr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Strategija zelene urbane obnove Općine </a:t>
            </a:r>
            <a:r>
              <a:rPr lang="hr-HR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Sikirevci</a:t>
            </a:r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srednjoročni je akt strateškog planiranja, a suštinski elementi strateškog planiranja koji će biti primijenjeni su:</a:t>
            </a: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ciljevi</a:t>
            </a: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mjere, aktivnosti i projekti </a:t>
            </a: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hr-HR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pokazatelji ishoda.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F6AC516-17B2-90C8-62E5-84B923E8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5" y="423746"/>
            <a:ext cx="7717500" cy="594732"/>
          </a:xfrm>
        </p:spPr>
        <p:txBody>
          <a:bodyPr/>
          <a:lstStyle/>
          <a:p>
            <a:r>
              <a:rPr lang="hr-HR" dirty="0"/>
              <a:t>Strateški okvir</a:t>
            </a:r>
          </a:p>
        </p:txBody>
      </p:sp>
    </p:spTree>
    <p:extLst>
      <p:ext uri="{BB962C8B-B14F-4D97-AF65-F5344CB8AC3E}">
        <p14:creationId xmlns:p14="http://schemas.microsoft.com/office/powerpoint/2010/main" val="3595601177"/>
      </p:ext>
    </p:extLst>
  </p:cSld>
  <p:clrMapOvr>
    <a:masterClrMapping/>
  </p:clrMapOvr>
</p:sld>
</file>

<file path=ppt/theme/theme1.xml><?xml version="1.0" encoding="utf-8"?>
<a:theme xmlns:a="http://schemas.openxmlformats.org/drawingml/2006/main" name="Greenery-Palette Pitch Deck by Slidesgo">
  <a:themeElements>
    <a:clrScheme name="Simple Light">
      <a:dk1>
        <a:srgbClr val="31380F"/>
      </a:dk1>
      <a:lt1>
        <a:srgbClr val="FFFFFF"/>
      </a:lt1>
      <a:dk2>
        <a:srgbClr val="ECECE3"/>
      </a:dk2>
      <a:lt2>
        <a:srgbClr val="D9DDBF"/>
      </a:lt2>
      <a:accent1>
        <a:srgbClr val="AFC257"/>
      </a:accent1>
      <a:accent2>
        <a:srgbClr val="BF8E40"/>
      </a:accent2>
      <a:accent3>
        <a:srgbClr val="B69D94"/>
      </a:accent3>
      <a:accent4>
        <a:srgbClr val="C9B8B0"/>
      </a:accent4>
      <a:accent5>
        <a:srgbClr val="FFFFFF"/>
      </a:accent5>
      <a:accent6>
        <a:srgbClr val="FFFFFF"/>
      </a:accent6>
      <a:hlink>
        <a:srgbClr val="3138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2350</Words>
  <Application>Microsoft Office PowerPoint</Application>
  <PresentationFormat>Prikaz na zaslonu (16:9)</PresentationFormat>
  <Paragraphs>270</Paragraphs>
  <Slides>38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9" baseType="lpstr">
      <vt:lpstr>DM Sans</vt:lpstr>
      <vt:lpstr>Nunito Light</vt:lpstr>
      <vt:lpstr>Wingdings</vt:lpstr>
      <vt:lpstr>Arial</vt:lpstr>
      <vt:lpstr>Playfair Display Medium</vt:lpstr>
      <vt:lpstr>Times New Roman</vt:lpstr>
      <vt:lpstr>Calibri</vt:lpstr>
      <vt:lpstr>Playfair Display SemiBold</vt:lpstr>
      <vt:lpstr>PT Sans</vt:lpstr>
      <vt:lpstr>Playfair Display</vt:lpstr>
      <vt:lpstr>Greenery-Palette Pitch Deck by Slidesgo</vt:lpstr>
      <vt:lpstr>Strategija zelene urbane obnove Općine Sikirevci</vt:lpstr>
      <vt:lpstr>Ovaj projekt financira Europska unija – NextGenerationEU kroz NPOO</vt:lpstr>
      <vt:lpstr>01</vt:lpstr>
      <vt:lpstr>Uvod</vt:lpstr>
      <vt:lpstr>Uvod</vt:lpstr>
      <vt:lpstr>Sadržaj strategije</vt:lpstr>
      <vt:lpstr>Sadržaj</vt:lpstr>
      <vt:lpstr>Strateški okvir</vt:lpstr>
      <vt:lpstr>Strateški okvir</vt:lpstr>
      <vt:lpstr>Posebni ciljevi</vt:lpstr>
      <vt:lpstr>Posebni ciljevi</vt:lpstr>
      <vt:lpstr>Mjere i aktivnosti</vt:lpstr>
      <vt:lpstr>Mjera 1.1.  Evidentiranje podataka vezanih uz zelenu infrastrukturu i kružno gospodarenje prostorom i zgradama  </vt:lpstr>
      <vt:lpstr>Mjera 1.2.  Stvaranje preduvjeta za razvoj zelene infrastrukture i kružno gospodarenje prostorom i zgradama </vt:lpstr>
      <vt:lpstr>Mjera 1.3.  Evidentiranje i praćenje zelenih površina kroz Registar zelene infrastrukture </vt:lpstr>
      <vt:lpstr>Mjera 2.1.  Poticanje izgradnje zelene infrastrukture i kružne obnove prostora i zgrada </vt:lpstr>
      <vt:lpstr>Mjera 3.1.  Informiranje stanovnika Općine Sikirevci o zelenoj infrastrukturi i kružnom gospodarenju prostorom i zgradama </vt:lpstr>
      <vt:lpstr>Projekti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P.C.1.  PLANIRANJE I UPRAVLJANJE RAZVOJEM ZELENE INFRASTRUKTURE I SUSTAVA KRUŽNOG GOSPODARENJE PROSTOROM I ZGRADAMA NA PODRUČJU OPĆINE SIKIREVCI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P.C.2.  REALIZACIJA PROJEKATA ZELENE INFRASTRUKTURE I KRUŽNOG GOSPODARENJA PROSTOROM I ZGRADAMA NA PODRUČJU OPĆINE SIKIREVCI  </vt:lpstr>
      <vt:lpstr>P.C.3.  PODIZANJE RAZINE INFORMIRANOSTI I ZNANJA STANOVNIKA OPĆINE SIKIREVCI O ZELENOJ INFRASTRUKTURI I KRUŽNOM GOSPODARENJU PROSTOROM I ZGRADAMA   </vt:lpstr>
      <vt:lpstr>P.C.3.  PODIZANJE RAZINE INFORMIRANOSTI I ZNANJA STANOVNIKA OPĆINE SIKIREVCI O ZELENOJ INFRASTRUKTURI I KRUŽNOM GOSPODARENJU PROSTOROM I ZGRADAMA   </vt:lpstr>
      <vt:lpstr>P.C.3.  PODIZANJE RAZINE INFORMIRANOSTI I ZNANJA STANOVNIKA OPĆINE SIKIREVCI O ZELENOJ INFRASTRUKTURI I KRUŽNOM GOSPODARENJU PROSTOROM I ZGRADAMA   </vt:lpstr>
      <vt:lpstr>Projekti - provedba</vt:lpstr>
      <vt:lpstr>Zahvaljujemo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Ikatavic</dc:creator>
  <cp:lastModifiedBy>Ivana Katavić Milardović</cp:lastModifiedBy>
  <cp:revision>11</cp:revision>
  <dcterms:modified xsi:type="dcterms:W3CDTF">2025-04-24T07:32:15Z</dcterms:modified>
</cp:coreProperties>
</file>